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20"/>
  </p:handoutMasterIdLst>
  <p:sldIdLst>
    <p:sldId id="256" r:id="rId4"/>
    <p:sldId id="333" r:id="rId5"/>
    <p:sldId id="266" r:id="rId6"/>
    <p:sldId id="298" r:id="rId7"/>
    <p:sldId id="340" r:id="rId8"/>
    <p:sldId id="342" r:id="rId9"/>
    <p:sldId id="341" r:id="rId10"/>
    <p:sldId id="343" r:id="rId11"/>
    <p:sldId id="344" r:id="rId12"/>
    <p:sldId id="345" r:id="rId13"/>
    <p:sldId id="346" r:id="rId14"/>
    <p:sldId id="347" r:id="rId15"/>
    <p:sldId id="278" r:id="rId16"/>
    <p:sldId id="301" r:id="rId17"/>
    <p:sldId id="280" r:id="rId18"/>
    <p:sldId id="264" r:id="rId19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06" autoAdjust="0"/>
    <p:restoredTop sz="94660"/>
  </p:normalViewPr>
  <p:slideViewPr>
    <p:cSldViewPr snapToGrid="0">
      <p:cViewPr>
        <p:scale>
          <a:sx n="100" d="100"/>
          <a:sy n="100" d="100"/>
        </p:scale>
        <p:origin x="29" y="29"/>
      </p:cViewPr>
      <p:guideLst>
        <p:guide orient="horz" pos="244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E3EB5F-0EDB-4C74-BB1F-03B8437923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4064F9-D763-4FCB-9E62-10AA52B693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B6DDC9-DE64-44CF-BFE7-122B272B38FB}" type="datetimeFigureOut">
              <a:rPr lang="en-US" smtClean="0"/>
              <a:t>3/29/2019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CEE8CD-C006-4B54-9A08-6B931E3980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94616-22BB-4B10-A3BA-F25A0985D7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41BCF-65AE-4D28-8D87-64F16AC96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2226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17E40D-B216-4710-BD18-207E86DC4C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33" y="-299340"/>
            <a:ext cx="11391334" cy="745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3902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6824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682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8075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8949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9" r:id="rId2"/>
    <p:sldLayoutId id="2147483736" r:id="rId3"/>
    <p:sldLayoutId id="2147483740" r:id="rId4"/>
    <p:sldLayoutId id="2147483743" r:id="rId5"/>
    <p:sldLayoutId id="2147483741" r:id="rId6"/>
    <p:sldLayoutId id="2147483742" r:id="rId7"/>
    <p:sldLayoutId id="2147483732" r:id="rId8"/>
    <p:sldLayoutId id="2147483738" r:id="rId9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Relationship Id="rId6" Type="http://schemas.openxmlformats.org/officeDocument/2006/relationships/slide" Target="slide12.xml"/><Relationship Id="rId5" Type="http://schemas.openxmlformats.org/officeDocument/2006/relationships/slide" Target="slide11.xml"/><Relationship Id="rId4" Type="http://schemas.openxmlformats.org/officeDocument/2006/relationships/slide" Target="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Relationship Id="rId6" Type="http://schemas.openxmlformats.org/officeDocument/2006/relationships/slide" Target="slide12.xml"/><Relationship Id="rId5" Type="http://schemas.openxmlformats.org/officeDocument/2006/relationships/slide" Target="slide11.xml"/><Relationship Id="rId4" Type="http://schemas.openxmlformats.org/officeDocument/2006/relationships/slide" Target="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Relationship Id="rId6" Type="http://schemas.openxmlformats.org/officeDocument/2006/relationships/slide" Target="slide12.xml"/><Relationship Id="rId5" Type="http://schemas.openxmlformats.org/officeDocument/2006/relationships/slide" Target="slide11.xml"/><Relationship Id="rId4" Type="http://schemas.openxmlformats.org/officeDocument/2006/relationships/slide" Target="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7" Type="http://schemas.openxmlformats.org/officeDocument/2006/relationships/image" Target="../media/image10.png"/><Relationship Id="rId2" Type="http://schemas.openxmlformats.org/officeDocument/2006/relationships/slide" Target="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5" Type="http://schemas.openxmlformats.org/officeDocument/2006/relationships/slide" Target="slide12.xml"/><Relationship Id="rId4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" Target="slide9.xml"/><Relationship Id="rId7" Type="http://schemas.openxmlformats.org/officeDocument/2006/relationships/image" Target="../media/image10.png"/><Relationship Id="rId2" Type="http://schemas.openxmlformats.org/officeDocument/2006/relationships/slide" Target="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slide" Target="slide12.xml"/><Relationship Id="rId4" Type="http://schemas.openxmlformats.org/officeDocument/2006/relationships/slide" Target="slide1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" Target="slide9.xml"/><Relationship Id="rId7" Type="http://schemas.openxmlformats.org/officeDocument/2006/relationships/image" Target="../media/image12.png"/><Relationship Id="rId2" Type="http://schemas.openxmlformats.org/officeDocument/2006/relationships/slide" Target="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slide" Target="slide12.xml"/><Relationship Id="rId4" Type="http://schemas.openxmlformats.org/officeDocument/2006/relationships/slide" Target="slide11.xml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" Target="slide9.xml"/><Relationship Id="rId7" Type="http://schemas.openxmlformats.org/officeDocument/2006/relationships/image" Target="../media/image12.png"/><Relationship Id="rId2" Type="http://schemas.openxmlformats.org/officeDocument/2006/relationships/slide" Target="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slide" Target="slide12.xml"/><Relationship Id="rId4" Type="http://schemas.openxmlformats.org/officeDocument/2006/relationships/slide" Target="slide11.xml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7" Type="http://schemas.openxmlformats.org/officeDocument/2006/relationships/image" Target="../media/image15.png"/><Relationship Id="rId2" Type="http://schemas.openxmlformats.org/officeDocument/2006/relationships/slide" Target="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slide" Target="slide12.xml"/><Relationship Id="rId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Relationship Id="rId6" Type="http://schemas.openxmlformats.org/officeDocument/2006/relationships/slide" Target="slide12.xml"/><Relationship Id="rId5" Type="http://schemas.openxmlformats.org/officeDocument/2006/relationships/slide" Target="slide11.xml"/><Relationship Id="rId4" Type="http://schemas.openxmlformats.org/officeDocument/2006/relationships/slide" Target="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40A4CE4-0E8A-4D41-990C-42930F046F9F}"/>
              </a:ext>
            </a:extLst>
          </p:cNvPr>
          <p:cNvGrpSpPr/>
          <p:nvPr/>
        </p:nvGrpSpPr>
        <p:grpSpPr>
          <a:xfrm>
            <a:off x="483727" y="274988"/>
            <a:ext cx="10752320" cy="5566924"/>
            <a:chOff x="483727" y="274988"/>
            <a:chExt cx="10752320" cy="5566924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210CFCD-3421-4A20-AFF5-6DB22C38A2E5}"/>
                </a:ext>
              </a:extLst>
            </p:cNvPr>
            <p:cNvSpPr txBox="1"/>
            <p:nvPr/>
          </p:nvSpPr>
          <p:spPr>
            <a:xfrm>
              <a:off x="483727" y="1048076"/>
              <a:ext cx="4640907" cy="76944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4400" b="1" dirty="0" err="1">
                  <a:solidFill>
                    <a:schemeClr val="accent1">
                      <a:lumMod val="60000"/>
                      <a:lumOff val="40000"/>
                    </a:schemeClr>
                  </a:solidFill>
                  <a:cs typeface="Arial" pitchFamily="34" charset="0"/>
                </a:rPr>
                <a:t>Hackathon_BGU</a:t>
              </a:r>
              <a:endParaRPr lang="ko-KR" altLang="en-US" sz="4400" b="1" dirty="0">
                <a:solidFill>
                  <a:schemeClr val="accent1">
                    <a:lumMod val="60000"/>
                    <a:lumOff val="40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5D38D56-CA21-4B9C-87AF-D3E9255CA2FD}"/>
                </a:ext>
              </a:extLst>
            </p:cNvPr>
            <p:cNvSpPr/>
            <p:nvPr/>
          </p:nvSpPr>
          <p:spPr>
            <a:xfrm>
              <a:off x="8571390" y="1265704"/>
              <a:ext cx="1929733" cy="3381018"/>
            </a:xfrm>
            <a:custGeom>
              <a:avLst/>
              <a:gdLst>
                <a:gd name="connsiteX0" fmla="*/ 971074 w 2305050"/>
                <a:gd name="connsiteY0" fmla="*/ 4040029 h 4038600"/>
                <a:gd name="connsiteX1" fmla="*/ 958692 w 2305050"/>
                <a:gd name="connsiteY1" fmla="*/ 4037171 h 4038600"/>
                <a:gd name="connsiteX2" fmla="*/ 946309 w 2305050"/>
                <a:gd name="connsiteY2" fmla="*/ 3999071 h 4038600"/>
                <a:gd name="connsiteX3" fmla="*/ 1400651 w 2305050"/>
                <a:gd name="connsiteY3" fmla="*/ 3091339 h 4038600"/>
                <a:gd name="connsiteX4" fmla="*/ 2144554 w 2305050"/>
                <a:gd name="connsiteY4" fmla="*/ 1625441 h 4038600"/>
                <a:gd name="connsiteX5" fmla="*/ 2247423 w 2305050"/>
                <a:gd name="connsiteY5" fmla="*/ 1157764 h 4038600"/>
                <a:gd name="connsiteX6" fmla="*/ 2160746 w 2305050"/>
                <a:gd name="connsiteY6" fmla="*/ 732949 h 4038600"/>
                <a:gd name="connsiteX7" fmla="*/ 1926431 w 2305050"/>
                <a:gd name="connsiteY7" fmla="*/ 384334 h 4038600"/>
                <a:gd name="connsiteX8" fmla="*/ 1581626 w 2305050"/>
                <a:gd name="connsiteY8" fmla="*/ 150971 h 4038600"/>
                <a:gd name="connsiteX9" fmla="*/ 1158717 w 2305050"/>
                <a:gd name="connsiteY9" fmla="*/ 64294 h 4038600"/>
                <a:gd name="connsiteX10" fmla="*/ 733901 w 2305050"/>
                <a:gd name="connsiteY10" fmla="*/ 150971 h 4038600"/>
                <a:gd name="connsiteX11" fmla="*/ 599599 w 2305050"/>
                <a:gd name="connsiteY11" fmla="*/ 219551 h 4038600"/>
                <a:gd name="connsiteX12" fmla="*/ 598646 w 2305050"/>
                <a:gd name="connsiteY12" fmla="*/ 219551 h 4038600"/>
                <a:gd name="connsiteX13" fmla="*/ 527209 w 2305050"/>
                <a:gd name="connsiteY13" fmla="*/ 265271 h 4038600"/>
                <a:gd name="connsiteX14" fmla="*/ 385286 w 2305050"/>
                <a:gd name="connsiteY14" fmla="*/ 384334 h 4038600"/>
                <a:gd name="connsiteX15" fmla="*/ 151924 w 2305050"/>
                <a:gd name="connsiteY15" fmla="*/ 731996 h 4038600"/>
                <a:gd name="connsiteX16" fmla="*/ 141446 w 2305050"/>
                <a:gd name="connsiteY16" fmla="*/ 755809 h 4038600"/>
                <a:gd name="connsiteX17" fmla="*/ 65246 w 2305050"/>
                <a:gd name="connsiteY17" fmla="*/ 1157764 h 4038600"/>
                <a:gd name="connsiteX18" fmla="*/ 140494 w 2305050"/>
                <a:gd name="connsiteY18" fmla="*/ 1560671 h 4038600"/>
                <a:gd name="connsiteX19" fmla="*/ 348139 w 2305050"/>
                <a:gd name="connsiteY19" fmla="*/ 1891189 h 4038600"/>
                <a:gd name="connsiteX20" fmla="*/ 349091 w 2305050"/>
                <a:gd name="connsiteY20" fmla="*/ 1892141 h 4038600"/>
                <a:gd name="connsiteX21" fmla="*/ 526256 w 2305050"/>
                <a:gd name="connsiteY21" fmla="*/ 2046446 h 4038600"/>
                <a:gd name="connsiteX22" fmla="*/ 597694 w 2305050"/>
                <a:gd name="connsiteY22" fmla="*/ 2092166 h 4038600"/>
                <a:gd name="connsiteX23" fmla="*/ 598646 w 2305050"/>
                <a:gd name="connsiteY23" fmla="*/ 2093119 h 4038600"/>
                <a:gd name="connsiteX24" fmla="*/ 664369 w 2305050"/>
                <a:gd name="connsiteY24" fmla="*/ 2129314 h 4038600"/>
                <a:gd name="connsiteX25" fmla="*/ 1051084 w 2305050"/>
                <a:gd name="connsiteY25" fmla="*/ 2242661 h 4038600"/>
                <a:gd name="connsiteX26" fmla="*/ 1092042 w 2305050"/>
                <a:gd name="connsiteY26" fmla="*/ 2247424 h 4038600"/>
                <a:gd name="connsiteX27" fmla="*/ 668179 w 2305050"/>
                <a:gd name="connsiteY27" fmla="*/ 3090386 h 4038600"/>
                <a:gd name="connsiteX28" fmla="*/ 214789 w 2305050"/>
                <a:gd name="connsiteY28" fmla="*/ 3997166 h 4038600"/>
                <a:gd name="connsiteX29" fmla="*/ 176689 w 2305050"/>
                <a:gd name="connsiteY29" fmla="*/ 4009549 h 4038600"/>
                <a:gd name="connsiteX30" fmla="*/ 164306 w 2305050"/>
                <a:gd name="connsiteY30" fmla="*/ 3971449 h 4038600"/>
                <a:gd name="connsiteX31" fmla="*/ 617696 w 2305050"/>
                <a:gd name="connsiteY31" fmla="*/ 3064669 h 4038600"/>
                <a:gd name="connsiteX32" fmla="*/ 1004411 w 2305050"/>
                <a:gd name="connsiteY32" fmla="*/ 2295049 h 4038600"/>
                <a:gd name="connsiteX33" fmla="*/ 638651 w 2305050"/>
                <a:gd name="connsiteY33" fmla="*/ 2180749 h 4038600"/>
                <a:gd name="connsiteX34" fmla="*/ 569119 w 2305050"/>
                <a:gd name="connsiteY34" fmla="*/ 2141696 h 4038600"/>
                <a:gd name="connsiteX35" fmla="*/ 493871 w 2305050"/>
                <a:gd name="connsiteY35" fmla="*/ 2094071 h 4038600"/>
                <a:gd name="connsiteX36" fmla="*/ 308134 w 2305050"/>
                <a:gd name="connsiteY36" fmla="*/ 1932146 h 4038600"/>
                <a:gd name="connsiteX37" fmla="*/ 306229 w 2305050"/>
                <a:gd name="connsiteY37" fmla="*/ 1930241 h 4038600"/>
                <a:gd name="connsiteX38" fmla="*/ 87154 w 2305050"/>
                <a:gd name="connsiteY38" fmla="*/ 1581626 h 4038600"/>
                <a:gd name="connsiteX39" fmla="*/ 7144 w 2305050"/>
                <a:gd name="connsiteY39" fmla="*/ 1157764 h 4038600"/>
                <a:gd name="connsiteX40" fmla="*/ 88106 w 2305050"/>
                <a:gd name="connsiteY40" fmla="*/ 734854 h 4038600"/>
                <a:gd name="connsiteX41" fmla="*/ 98584 w 2305050"/>
                <a:gd name="connsiteY41" fmla="*/ 710089 h 4038600"/>
                <a:gd name="connsiteX42" fmla="*/ 344329 w 2305050"/>
                <a:gd name="connsiteY42" fmla="*/ 344329 h 4038600"/>
                <a:gd name="connsiteX43" fmla="*/ 493871 w 2305050"/>
                <a:gd name="connsiteY43" fmla="*/ 218599 h 4038600"/>
                <a:gd name="connsiteX44" fmla="*/ 568167 w 2305050"/>
                <a:gd name="connsiteY44" fmla="*/ 170974 h 4038600"/>
                <a:gd name="connsiteX45" fmla="*/ 569119 w 2305050"/>
                <a:gd name="connsiteY45" fmla="*/ 170021 h 4038600"/>
                <a:gd name="connsiteX46" fmla="*/ 711042 w 2305050"/>
                <a:gd name="connsiteY46" fmla="*/ 98584 h 4038600"/>
                <a:gd name="connsiteX47" fmla="*/ 1158717 w 2305050"/>
                <a:gd name="connsiteY47" fmla="*/ 7144 h 4038600"/>
                <a:gd name="connsiteX48" fmla="*/ 1604486 w 2305050"/>
                <a:gd name="connsiteY48" fmla="*/ 98584 h 4038600"/>
                <a:gd name="connsiteX49" fmla="*/ 1966436 w 2305050"/>
                <a:gd name="connsiteY49" fmla="*/ 344329 h 4038600"/>
                <a:gd name="connsiteX50" fmla="*/ 2213134 w 2305050"/>
                <a:gd name="connsiteY50" fmla="*/ 710089 h 4038600"/>
                <a:gd name="connsiteX51" fmla="*/ 2304573 w 2305050"/>
                <a:gd name="connsiteY51" fmla="*/ 1157764 h 4038600"/>
                <a:gd name="connsiteX52" fmla="*/ 2196942 w 2305050"/>
                <a:gd name="connsiteY52" fmla="*/ 1650206 h 4038600"/>
                <a:gd name="connsiteX53" fmla="*/ 2195989 w 2305050"/>
                <a:gd name="connsiteY53" fmla="*/ 1651159 h 4038600"/>
                <a:gd name="connsiteX54" fmla="*/ 1450181 w 2305050"/>
                <a:gd name="connsiteY54" fmla="*/ 3116104 h 4038600"/>
                <a:gd name="connsiteX55" fmla="*/ 995839 w 2305050"/>
                <a:gd name="connsiteY55" fmla="*/ 4023836 h 4038600"/>
                <a:gd name="connsiteX56" fmla="*/ 971074 w 2305050"/>
                <a:gd name="connsiteY56" fmla="*/ 4040029 h 4038600"/>
                <a:gd name="connsiteX57" fmla="*/ 1155859 w 2305050"/>
                <a:gd name="connsiteY57" fmla="*/ 1590199 h 4038600"/>
                <a:gd name="connsiteX58" fmla="*/ 985361 w 2305050"/>
                <a:gd name="connsiteY58" fmla="*/ 1555909 h 4038600"/>
                <a:gd name="connsiteX59" fmla="*/ 846296 w 2305050"/>
                <a:gd name="connsiteY59" fmla="*/ 1463516 h 4038600"/>
                <a:gd name="connsiteX60" fmla="*/ 751046 w 2305050"/>
                <a:gd name="connsiteY60" fmla="*/ 1326356 h 4038600"/>
                <a:gd name="connsiteX61" fmla="*/ 717709 w 2305050"/>
                <a:gd name="connsiteY61" fmla="*/ 1156811 h 4038600"/>
                <a:gd name="connsiteX62" fmla="*/ 751046 w 2305050"/>
                <a:gd name="connsiteY62" fmla="*/ 987266 h 4038600"/>
                <a:gd name="connsiteX63" fmla="*/ 846296 w 2305050"/>
                <a:gd name="connsiteY63" fmla="*/ 848201 h 4038600"/>
                <a:gd name="connsiteX64" fmla="*/ 985361 w 2305050"/>
                <a:gd name="connsiteY64" fmla="*/ 752951 h 4038600"/>
                <a:gd name="connsiteX65" fmla="*/ 1154906 w 2305050"/>
                <a:gd name="connsiteY65" fmla="*/ 718661 h 4038600"/>
                <a:gd name="connsiteX66" fmla="*/ 1323499 w 2305050"/>
                <a:gd name="connsiteY66" fmla="*/ 752951 h 4038600"/>
                <a:gd name="connsiteX67" fmla="*/ 1461611 w 2305050"/>
                <a:gd name="connsiteY67" fmla="*/ 848201 h 4038600"/>
                <a:gd name="connsiteX68" fmla="*/ 1554004 w 2305050"/>
                <a:gd name="connsiteY68" fmla="*/ 986314 h 4038600"/>
                <a:gd name="connsiteX69" fmla="*/ 1587342 w 2305050"/>
                <a:gd name="connsiteY69" fmla="*/ 1156811 h 4038600"/>
                <a:gd name="connsiteX70" fmla="*/ 1460659 w 2305050"/>
                <a:gd name="connsiteY70" fmla="*/ 1463516 h 4038600"/>
                <a:gd name="connsiteX71" fmla="*/ 1155859 w 2305050"/>
                <a:gd name="connsiteY71" fmla="*/ 1590199 h 4038600"/>
                <a:gd name="connsiteX72" fmla="*/ 1155859 w 2305050"/>
                <a:gd name="connsiteY72" fmla="*/ 775811 h 4038600"/>
                <a:gd name="connsiteX73" fmla="*/ 1008221 w 2305050"/>
                <a:gd name="connsiteY73" fmla="*/ 805339 h 4038600"/>
                <a:gd name="connsiteX74" fmla="*/ 887254 w 2305050"/>
                <a:gd name="connsiteY74" fmla="*/ 888206 h 4038600"/>
                <a:gd name="connsiteX75" fmla="*/ 804386 w 2305050"/>
                <a:gd name="connsiteY75" fmla="*/ 1010126 h 4038600"/>
                <a:gd name="connsiteX76" fmla="*/ 775811 w 2305050"/>
                <a:gd name="connsiteY76" fmla="*/ 1157764 h 4038600"/>
                <a:gd name="connsiteX77" fmla="*/ 804386 w 2305050"/>
                <a:gd name="connsiteY77" fmla="*/ 1304449 h 4038600"/>
                <a:gd name="connsiteX78" fmla="*/ 886301 w 2305050"/>
                <a:gd name="connsiteY78" fmla="*/ 1423511 h 4038600"/>
                <a:gd name="connsiteX79" fmla="*/ 1008221 w 2305050"/>
                <a:gd name="connsiteY79" fmla="*/ 1504474 h 4038600"/>
                <a:gd name="connsiteX80" fmla="*/ 1155859 w 2305050"/>
                <a:gd name="connsiteY80" fmla="*/ 1534001 h 4038600"/>
                <a:gd name="connsiteX81" fmla="*/ 1421606 w 2305050"/>
                <a:gd name="connsiteY81" fmla="*/ 1424464 h 4038600"/>
                <a:gd name="connsiteX82" fmla="*/ 1421606 w 2305050"/>
                <a:gd name="connsiteY82" fmla="*/ 1424464 h 4038600"/>
                <a:gd name="connsiteX83" fmla="*/ 1531144 w 2305050"/>
                <a:gd name="connsiteY83" fmla="*/ 1158716 h 4038600"/>
                <a:gd name="connsiteX84" fmla="*/ 1502569 w 2305050"/>
                <a:gd name="connsiteY84" fmla="*/ 1011079 h 4038600"/>
                <a:gd name="connsiteX85" fmla="*/ 1421606 w 2305050"/>
                <a:gd name="connsiteY85" fmla="*/ 890111 h 4038600"/>
                <a:gd name="connsiteX86" fmla="*/ 1302544 w 2305050"/>
                <a:gd name="connsiteY86" fmla="*/ 807244 h 4038600"/>
                <a:gd name="connsiteX87" fmla="*/ 1155859 w 2305050"/>
                <a:gd name="connsiteY87" fmla="*/ 775811 h 403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305050" h="4038600">
                  <a:moveTo>
                    <a:pt x="971074" y="4040029"/>
                  </a:moveTo>
                  <a:cubicBezTo>
                    <a:pt x="966311" y="4040029"/>
                    <a:pt x="962501" y="4039076"/>
                    <a:pt x="958692" y="4037171"/>
                  </a:cubicBezTo>
                  <a:cubicBezTo>
                    <a:pt x="944404" y="4030504"/>
                    <a:pt x="938689" y="4013359"/>
                    <a:pt x="946309" y="3999071"/>
                  </a:cubicBezTo>
                  <a:lnTo>
                    <a:pt x="1400651" y="3091339"/>
                  </a:lnTo>
                  <a:lnTo>
                    <a:pt x="2144554" y="1625441"/>
                  </a:lnTo>
                  <a:cubicBezTo>
                    <a:pt x="2212181" y="1474946"/>
                    <a:pt x="2247423" y="1317784"/>
                    <a:pt x="2247423" y="1157764"/>
                  </a:cubicBezTo>
                  <a:cubicBezTo>
                    <a:pt x="2247423" y="1005364"/>
                    <a:pt x="2218848" y="866299"/>
                    <a:pt x="2160746" y="732949"/>
                  </a:cubicBezTo>
                  <a:cubicBezTo>
                    <a:pt x="2103596" y="599599"/>
                    <a:pt x="2026444" y="485299"/>
                    <a:pt x="1926431" y="384334"/>
                  </a:cubicBezTo>
                  <a:cubicBezTo>
                    <a:pt x="1828324" y="286226"/>
                    <a:pt x="1712119" y="207169"/>
                    <a:pt x="1581626" y="150971"/>
                  </a:cubicBezTo>
                  <a:cubicBezTo>
                    <a:pt x="1451134" y="93821"/>
                    <a:pt x="1308259" y="64294"/>
                    <a:pt x="1158717" y="64294"/>
                  </a:cubicBezTo>
                  <a:cubicBezTo>
                    <a:pt x="1008221" y="64294"/>
                    <a:pt x="865346" y="93821"/>
                    <a:pt x="733901" y="150971"/>
                  </a:cubicBezTo>
                  <a:cubicBezTo>
                    <a:pt x="684371" y="171926"/>
                    <a:pt x="639604" y="194786"/>
                    <a:pt x="599599" y="219551"/>
                  </a:cubicBezTo>
                  <a:lnTo>
                    <a:pt x="598646" y="219551"/>
                  </a:lnTo>
                  <a:cubicBezTo>
                    <a:pt x="574834" y="234791"/>
                    <a:pt x="550069" y="250031"/>
                    <a:pt x="527209" y="265271"/>
                  </a:cubicBezTo>
                  <a:cubicBezTo>
                    <a:pt x="476726" y="301466"/>
                    <a:pt x="430054" y="340519"/>
                    <a:pt x="385286" y="384334"/>
                  </a:cubicBezTo>
                  <a:cubicBezTo>
                    <a:pt x="286226" y="484346"/>
                    <a:pt x="208121" y="601504"/>
                    <a:pt x="151924" y="731996"/>
                  </a:cubicBezTo>
                  <a:cubicBezTo>
                    <a:pt x="148114" y="739616"/>
                    <a:pt x="145256" y="747236"/>
                    <a:pt x="141446" y="755809"/>
                  </a:cubicBezTo>
                  <a:cubicBezTo>
                    <a:pt x="90964" y="880586"/>
                    <a:pt x="65246" y="1015841"/>
                    <a:pt x="65246" y="1157764"/>
                  </a:cubicBezTo>
                  <a:cubicBezTo>
                    <a:pt x="65246" y="1299686"/>
                    <a:pt x="90964" y="1434941"/>
                    <a:pt x="140494" y="1560671"/>
                  </a:cubicBezTo>
                  <a:cubicBezTo>
                    <a:pt x="190024" y="1684496"/>
                    <a:pt x="260509" y="1794986"/>
                    <a:pt x="348139" y="1891189"/>
                  </a:cubicBezTo>
                  <a:lnTo>
                    <a:pt x="349091" y="1892141"/>
                  </a:lnTo>
                  <a:cubicBezTo>
                    <a:pt x="402431" y="1949291"/>
                    <a:pt x="461486" y="2001679"/>
                    <a:pt x="526256" y="2046446"/>
                  </a:cubicBezTo>
                  <a:cubicBezTo>
                    <a:pt x="546259" y="2060734"/>
                    <a:pt x="570071" y="2075974"/>
                    <a:pt x="597694" y="2092166"/>
                  </a:cubicBezTo>
                  <a:lnTo>
                    <a:pt x="598646" y="2093119"/>
                  </a:lnTo>
                  <a:cubicBezTo>
                    <a:pt x="619601" y="2106454"/>
                    <a:pt x="642461" y="2117884"/>
                    <a:pt x="664369" y="2129314"/>
                  </a:cubicBezTo>
                  <a:cubicBezTo>
                    <a:pt x="781526" y="2190274"/>
                    <a:pt x="912019" y="2228374"/>
                    <a:pt x="1051084" y="2242661"/>
                  </a:cubicBezTo>
                  <a:lnTo>
                    <a:pt x="1092042" y="2247424"/>
                  </a:lnTo>
                  <a:lnTo>
                    <a:pt x="668179" y="3090386"/>
                  </a:lnTo>
                  <a:lnTo>
                    <a:pt x="214789" y="3997166"/>
                  </a:lnTo>
                  <a:cubicBezTo>
                    <a:pt x="208121" y="4011454"/>
                    <a:pt x="190976" y="4017169"/>
                    <a:pt x="176689" y="4009549"/>
                  </a:cubicBezTo>
                  <a:cubicBezTo>
                    <a:pt x="162401" y="4002881"/>
                    <a:pt x="156686" y="3985736"/>
                    <a:pt x="164306" y="3971449"/>
                  </a:cubicBezTo>
                  <a:lnTo>
                    <a:pt x="617696" y="3064669"/>
                  </a:lnTo>
                  <a:lnTo>
                    <a:pt x="1004411" y="2295049"/>
                  </a:lnTo>
                  <a:cubicBezTo>
                    <a:pt x="872967" y="2276951"/>
                    <a:pt x="750094" y="2238851"/>
                    <a:pt x="638651" y="2180749"/>
                  </a:cubicBezTo>
                  <a:cubicBezTo>
                    <a:pt x="615792" y="2168366"/>
                    <a:pt x="591026" y="2155984"/>
                    <a:pt x="569119" y="2141696"/>
                  </a:cubicBezTo>
                  <a:cubicBezTo>
                    <a:pt x="540544" y="2124551"/>
                    <a:pt x="515779" y="2109311"/>
                    <a:pt x="493871" y="2094071"/>
                  </a:cubicBezTo>
                  <a:cubicBezTo>
                    <a:pt x="426244" y="2046446"/>
                    <a:pt x="363379" y="1992154"/>
                    <a:pt x="308134" y="1932146"/>
                  </a:cubicBezTo>
                  <a:lnTo>
                    <a:pt x="306229" y="1930241"/>
                  </a:lnTo>
                  <a:cubicBezTo>
                    <a:pt x="212884" y="1829276"/>
                    <a:pt x="139541" y="1712119"/>
                    <a:pt x="87154" y="1581626"/>
                  </a:cubicBezTo>
                  <a:cubicBezTo>
                    <a:pt x="33814" y="1449229"/>
                    <a:pt x="7144" y="1306354"/>
                    <a:pt x="7144" y="1157764"/>
                  </a:cubicBezTo>
                  <a:cubicBezTo>
                    <a:pt x="7144" y="1008221"/>
                    <a:pt x="33814" y="866299"/>
                    <a:pt x="88106" y="734854"/>
                  </a:cubicBezTo>
                  <a:cubicBezTo>
                    <a:pt x="91916" y="726281"/>
                    <a:pt x="94774" y="717709"/>
                    <a:pt x="98584" y="710089"/>
                  </a:cubicBezTo>
                  <a:cubicBezTo>
                    <a:pt x="157639" y="572929"/>
                    <a:pt x="240506" y="449104"/>
                    <a:pt x="344329" y="344329"/>
                  </a:cubicBezTo>
                  <a:cubicBezTo>
                    <a:pt x="391954" y="297656"/>
                    <a:pt x="440531" y="256699"/>
                    <a:pt x="493871" y="218599"/>
                  </a:cubicBezTo>
                  <a:cubicBezTo>
                    <a:pt x="517684" y="201454"/>
                    <a:pt x="543401" y="186214"/>
                    <a:pt x="568167" y="170974"/>
                  </a:cubicBezTo>
                  <a:lnTo>
                    <a:pt x="569119" y="170021"/>
                  </a:lnTo>
                  <a:cubicBezTo>
                    <a:pt x="611981" y="144304"/>
                    <a:pt x="659606" y="120491"/>
                    <a:pt x="711042" y="98584"/>
                  </a:cubicBezTo>
                  <a:cubicBezTo>
                    <a:pt x="849154" y="38576"/>
                    <a:pt x="1000601" y="7144"/>
                    <a:pt x="1158717" y="7144"/>
                  </a:cubicBezTo>
                  <a:cubicBezTo>
                    <a:pt x="1316831" y="7144"/>
                    <a:pt x="1467326" y="37624"/>
                    <a:pt x="1604486" y="98584"/>
                  </a:cubicBezTo>
                  <a:cubicBezTo>
                    <a:pt x="1741646" y="158591"/>
                    <a:pt x="1863567" y="241459"/>
                    <a:pt x="1966436" y="344329"/>
                  </a:cubicBezTo>
                  <a:cubicBezTo>
                    <a:pt x="2071211" y="449104"/>
                    <a:pt x="2154079" y="571976"/>
                    <a:pt x="2213134" y="710089"/>
                  </a:cubicBezTo>
                  <a:cubicBezTo>
                    <a:pt x="2273142" y="848201"/>
                    <a:pt x="2304573" y="999649"/>
                    <a:pt x="2304573" y="1157764"/>
                  </a:cubicBezTo>
                  <a:cubicBezTo>
                    <a:pt x="2304573" y="1326356"/>
                    <a:pt x="2268379" y="1492091"/>
                    <a:pt x="2196942" y="1650206"/>
                  </a:cubicBezTo>
                  <a:lnTo>
                    <a:pt x="2195989" y="1651159"/>
                  </a:lnTo>
                  <a:lnTo>
                    <a:pt x="1450181" y="3116104"/>
                  </a:lnTo>
                  <a:lnTo>
                    <a:pt x="995839" y="4023836"/>
                  </a:lnTo>
                  <a:cubicBezTo>
                    <a:pt x="991076" y="4034314"/>
                    <a:pt x="981551" y="4040029"/>
                    <a:pt x="971074" y="4040029"/>
                  </a:cubicBezTo>
                  <a:close/>
                  <a:moveTo>
                    <a:pt x="1155859" y="1590199"/>
                  </a:moveTo>
                  <a:cubicBezTo>
                    <a:pt x="1094899" y="1590199"/>
                    <a:pt x="1039654" y="1578769"/>
                    <a:pt x="985361" y="1555909"/>
                  </a:cubicBezTo>
                  <a:cubicBezTo>
                    <a:pt x="932974" y="1534001"/>
                    <a:pt x="887254" y="1503521"/>
                    <a:pt x="846296" y="1463516"/>
                  </a:cubicBezTo>
                  <a:cubicBezTo>
                    <a:pt x="806292" y="1425416"/>
                    <a:pt x="774859" y="1379696"/>
                    <a:pt x="751046" y="1326356"/>
                  </a:cubicBezTo>
                  <a:cubicBezTo>
                    <a:pt x="729139" y="1273016"/>
                    <a:pt x="717709" y="1216819"/>
                    <a:pt x="717709" y="1156811"/>
                  </a:cubicBezTo>
                  <a:cubicBezTo>
                    <a:pt x="717709" y="1096804"/>
                    <a:pt x="729139" y="1039654"/>
                    <a:pt x="751046" y="987266"/>
                  </a:cubicBezTo>
                  <a:cubicBezTo>
                    <a:pt x="774859" y="933926"/>
                    <a:pt x="805339" y="888206"/>
                    <a:pt x="846296" y="848201"/>
                  </a:cubicBezTo>
                  <a:cubicBezTo>
                    <a:pt x="888206" y="806291"/>
                    <a:pt x="934879" y="774859"/>
                    <a:pt x="985361" y="752951"/>
                  </a:cubicBezTo>
                  <a:cubicBezTo>
                    <a:pt x="1040606" y="730091"/>
                    <a:pt x="1097756" y="718661"/>
                    <a:pt x="1154906" y="718661"/>
                  </a:cubicBezTo>
                  <a:cubicBezTo>
                    <a:pt x="1213009" y="718661"/>
                    <a:pt x="1270159" y="730091"/>
                    <a:pt x="1323499" y="752951"/>
                  </a:cubicBezTo>
                  <a:cubicBezTo>
                    <a:pt x="1375886" y="774859"/>
                    <a:pt x="1421606" y="807244"/>
                    <a:pt x="1461611" y="848201"/>
                  </a:cubicBezTo>
                  <a:cubicBezTo>
                    <a:pt x="1500664" y="888206"/>
                    <a:pt x="1531144" y="932974"/>
                    <a:pt x="1554004" y="986314"/>
                  </a:cubicBezTo>
                  <a:cubicBezTo>
                    <a:pt x="1575911" y="1039654"/>
                    <a:pt x="1587342" y="1096804"/>
                    <a:pt x="1587342" y="1156811"/>
                  </a:cubicBezTo>
                  <a:cubicBezTo>
                    <a:pt x="1587342" y="1276826"/>
                    <a:pt x="1544479" y="1380649"/>
                    <a:pt x="1460659" y="1463516"/>
                  </a:cubicBezTo>
                  <a:cubicBezTo>
                    <a:pt x="1379696" y="1547336"/>
                    <a:pt x="1276826" y="1590199"/>
                    <a:pt x="1155859" y="1590199"/>
                  </a:cubicBezTo>
                  <a:close/>
                  <a:moveTo>
                    <a:pt x="1155859" y="775811"/>
                  </a:moveTo>
                  <a:cubicBezTo>
                    <a:pt x="1104424" y="775811"/>
                    <a:pt x="1056799" y="785336"/>
                    <a:pt x="1008221" y="805339"/>
                  </a:cubicBezTo>
                  <a:cubicBezTo>
                    <a:pt x="964406" y="823436"/>
                    <a:pt x="923449" y="852011"/>
                    <a:pt x="887254" y="888206"/>
                  </a:cubicBezTo>
                  <a:cubicBezTo>
                    <a:pt x="852011" y="923449"/>
                    <a:pt x="824389" y="963454"/>
                    <a:pt x="804386" y="1010126"/>
                  </a:cubicBezTo>
                  <a:cubicBezTo>
                    <a:pt x="785336" y="1055846"/>
                    <a:pt x="775811" y="1104424"/>
                    <a:pt x="775811" y="1157764"/>
                  </a:cubicBezTo>
                  <a:cubicBezTo>
                    <a:pt x="775811" y="1210151"/>
                    <a:pt x="785336" y="1258729"/>
                    <a:pt x="804386" y="1304449"/>
                  </a:cubicBezTo>
                  <a:cubicBezTo>
                    <a:pt x="824389" y="1350169"/>
                    <a:pt x="852011" y="1390174"/>
                    <a:pt x="886301" y="1423511"/>
                  </a:cubicBezTo>
                  <a:cubicBezTo>
                    <a:pt x="921544" y="1458754"/>
                    <a:pt x="961549" y="1484471"/>
                    <a:pt x="1008221" y="1504474"/>
                  </a:cubicBezTo>
                  <a:cubicBezTo>
                    <a:pt x="1054894" y="1524476"/>
                    <a:pt x="1102519" y="1534001"/>
                    <a:pt x="1155859" y="1534001"/>
                  </a:cubicBezTo>
                  <a:cubicBezTo>
                    <a:pt x="1261586" y="1534001"/>
                    <a:pt x="1349217" y="1497806"/>
                    <a:pt x="1421606" y="1424464"/>
                  </a:cubicBezTo>
                  <a:lnTo>
                    <a:pt x="1421606" y="1424464"/>
                  </a:lnTo>
                  <a:cubicBezTo>
                    <a:pt x="1494949" y="1351121"/>
                    <a:pt x="1531144" y="1264444"/>
                    <a:pt x="1531144" y="1158716"/>
                  </a:cubicBezTo>
                  <a:cubicBezTo>
                    <a:pt x="1531144" y="1105376"/>
                    <a:pt x="1521619" y="1056799"/>
                    <a:pt x="1502569" y="1011079"/>
                  </a:cubicBezTo>
                  <a:cubicBezTo>
                    <a:pt x="1482567" y="964406"/>
                    <a:pt x="1455896" y="924401"/>
                    <a:pt x="1421606" y="890111"/>
                  </a:cubicBezTo>
                  <a:cubicBezTo>
                    <a:pt x="1387317" y="853916"/>
                    <a:pt x="1347311" y="826294"/>
                    <a:pt x="1302544" y="807244"/>
                  </a:cubicBezTo>
                  <a:cubicBezTo>
                    <a:pt x="1255871" y="785336"/>
                    <a:pt x="1206342" y="775811"/>
                    <a:pt x="1155859" y="77581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7659B2D-7A27-455B-B097-9611CAEB17D8}"/>
                </a:ext>
              </a:extLst>
            </p:cNvPr>
            <p:cNvSpPr/>
            <p:nvPr/>
          </p:nvSpPr>
          <p:spPr>
            <a:xfrm>
              <a:off x="4895509" y="1266901"/>
              <a:ext cx="4126021" cy="2647403"/>
            </a:xfrm>
            <a:custGeom>
              <a:avLst/>
              <a:gdLst>
                <a:gd name="connsiteX0" fmla="*/ 1053999 w 3005979"/>
                <a:gd name="connsiteY0" fmla="*/ 1317588 h 1928744"/>
                <a:gd name="connsiteX1" fmla="*/ 894819 w 3005979"/>
                <a:gd name="connsiteY1" fmla="*/ 1459339 h 1928744"/>
                <a:gd name="connsiteX2" fmla="*/ 1128941 w 3005979"/>
                <a:gd name="connsiteY2" fmla="*/ 1459339 h 1928744"/>
                <a:gd name="connsiteX3" fmla="*/ 1053999 w 3005979"/>
                <a:gd name="connsiteY3" fmla="*/ 1317588 h 1928744"/>
                <a:gd name="connsiteX4" fmla="*/ 1065037 w 3005979"/>
                <a:gd name="connsiteY4" fmla="*/ 1258331 h 1928744"/>
                <a:gd name="connsiteX5" fmla="*/ 1075494 w 3005979"/>
                <a:gd name="connsiteY5" fmla="*/ 1280988 h 1928744"/>
                <a:gd name="connsiteX6" fmla="*/ 1174255 w 3005979"/>
                <a:gd name="connsiteY6" fmla="*/ 1468053 h 1928744"/>
                <a:gd name="connsiteX7" fmla="*/ 1188197 w 3005979"/>
                <a:gd name="connsiteY7" fmla="*/ 1494196 h 1928744"/>
                <a:gd name="connsiteX8" fmla="*/ 796639 w 3005979"/>
                <a:gd name="connsiteY8" fmla="*/ 1494196 h 1928744"/>
                <a:gd name="connsiteX9" fmla="*/ 834982 w 3005979"/>
                <a:gd name="connsiteY9" fmla="*/ 1463405 h 1928744"/>
                <a:gd name="connsiteX10" fmla="*/ 1047027 w 3005979"/>
                <a:gd name="connsiteY10" fmla="*/ 1275760 h 1928744"/>
                <a:gd name="connsiteX11" fmla="*/ 2544707 w 3005979"/>
                <a:gd name="connsiteY11" fmla="*/ 0 h 1928744"/>
                <a:gd name="connsiteX12" fmla="*/ 3005398 w 3005979"/>
                <a:gd name="connsiteY12" fmla="*/ 0 h 1928744"/>
                <a:gd name="connsiteX13" fmla="*/ 3005398 w 3005979"/>
                <a:gd name="connsiteY13" fmla="*/ 99923 h 1928744"/>
                <a:gd name="connsiteX14" fmla="*/ 2997265 w 3005979"/>
                <a:gd name="connsiteY14" fmla="*/ 105151 h 1928744"/>
                <a:gd name="connsiteX15" fmla="*/ 2879333 w 3005979"/>
                <a:gd name="connsiteY15" fmla="*/ 200427 h 1928744"/>
                <a:gd name="connsiteX16" fmla="*/ 2731772 w 3005979"/>
                <a:gd name="connsiteY16" fmla="*/ 415377 h 1928744"/>
                <a:gd name="connsiteX17" fmla="*/ 2731191 w 3005979"/>
                <a:gd name="connsiteY17" fmla="*/ 417120 h 1928744"/>
                <a:gd name="connsiteX18" fmla="*/ 2727125 w 3005979"/>
                <a:gd name="connsiteY18" fmla="*/ 425834 h 1928744"/>
                <a:gd name="connsiteX19" fmla="*/ 2726543 w 3005979"/>
                <a:gd name="connsiteY19" fmla="*/ 426996 h 1928744"/>
                <a:gd name="connsiteX20" fmla="*/ 2670192 w 3005979"/>
                <a:gd name="connsiteY20" fmla="*/ 704689 h 1928744"/>
                <a:gd name="connsiteX21" fmla="*/ 2720153 w 3005979"/>
                <a:gd name="connsiteY21" fmla="*/ 967277 h 1928744"/>
                <a:gd name="connsiteX22" fmla="*/ 2856675 w 3005979"/>
                <a:gd name="connsiteY22" fmla="*/ 1184551 h 1928744"/>
                <a:gd name="connsiteX23" fmla="*/ 2857257 w 3005979"/>
                <a:gd name="connsiteY23" fmla="*/ 1185132 h 1928744"/>
                <a:gd name="connsiteX24" fmla="*/ 2875847 w 3005979"/>
                <a:gd name="connsiteY24" fmla="*/ 1204303 h 1928744"/>
                <a:gd name="connsiteX25" fmla="*/ 2997845 w 3005979"/>
                <a:gd name="connsiteY25" fmla="*/ 1302483 h 1928744"/>
                <a:gd name="connsiteX26" fmla="*/ 3005979 w 3005979"/>
                <a:gd name="connsiteY26" fmla="*/ 1307711 h 1928744"/>
                <a:gd name="connsiteX27" fmla="*/ 3005979 w 3005979"/>
                <a:gd name="connsiteY27" fmla="*/ 1928744 h 1928744"/>
                <a:gd name="connsiteX28" fmla="*/ 3005398 w 3005979"/>
                <a:gd name="connsiteY28" fmla="*/ 1928744 h 1928744"/>
                <a:gd name="connsiteX29" fmla="*/ 2535413 w 3005979"/>
                <a:gd name="connsiteY29" fmla="*/ 1928744 h 1928744"/>
                <a:gd name="connsiteX30" fmla="*/ 2535413 w 3005979"/>
                <a:gd name="connsiteY30" fmla="*/ 756974 h 1928744"/>
                <a:gd name="connsiteX31" fmla="*/ 2426775 w 3005979"/>
                <a:gd name="connsiteY31" fmla="*/ 891173 h 1928744"/>
                <a:gd name="connsiteX32" fmla="*/ 2062522 w 3005979"/>
                <a:gd name="connsiteY32" fmla="*/ 593147 h 1928744"/>
                <a:gd name="connsiteX33" fmla="*/ 2136302 w 3005979"/>
                <a:gd name="connsiteY33" fmla="*/ 503100 h 1928744"/>
                <a:gd name="connsiteX34" fmla="*/ 1952723 w 3005979"/>
                <a:gd name="connsiteY34" fmla="*/ 472310 h 1928744"/>
                <a:gd name="connsiteX35" fmla="*/ 1761011 w 3005979"/>
                <a:gd name="connsiteY35" fmla="*/ 510652 h 1928744"/>
                <a:gd name="connsiteX36" fmla="*/ 1604155 w 3005979"/>
                <a:gd name="connsiteY36" fmla="*/ 616385 h 1928744"/>
                <a:gd name="connsiteX37" fmla="*/ 1498423 w 3005979"/>
                <a:gd name="connsiteY37" fmla="*/ 773240 h 1928744"/>
                <a:gd name="connsiteX38" fmla="*/ 1460080 w 3005979"/>
                <a:gd name="connsiteY38" fmla="*/ 964372 h 1928744"/>
                <a:gd name="connsiteX39" fmla="*/ 1498423 w 3005979"/>
                <a:gd name="connsiteY39" fmla="*/ 1155503 h 1928744"/>
                <a:gd name="connsiteX40" fmla="*/ 1604155 w 3005979"/>
                <a:gd name="connsiteY40" fmla="*/ 1312359 h 1928744"/>
                <a:gd name="connsiteX41" fmla="*/ 1761011 w 3005979"/>
                <a:gd name="connsiteY41" fmla="*/ 1418091 h 1928744"/>
                <a:gd name="connsiteX42" fmla="*/ 1952723 w 3005979"/>
                <a:gd name="connsiteY42" fmla="*/ 1456434 h 1928744"/>
                <a:gd name="connsiteX43" fmla="*/ 2143854 w 3005979"/>
                <a:gd name="connsiteY43" fmla="*/ 1418091 h 1928744"/>
                <a:gd name="connsiteX44" fmla="*/ 2300710 w 3005979"/>
                <a:gd name="connsiteY44" fmla="*/ 1312359 h 1928744"/>
                <a:gd name="connsiteX45" fmla="*/ 2406442 w 3005979"/>
                <a:gd name="connsiteY45" fmla="*/ 1156085 h 1928744"/>
                <a:gd name="connsiteX46" fmla="*/ 2444785 w 3005979"/>
                <a:gd name="connsiteY46" fmla="*/ 964953 h 1928744"/>
                <a:gd name="connsiteX47" fmla="*/ 2440718 w 3005979"/>
                <a:gd name="connsiteY47" fmla="*/ 898144 h 1928744"/>
                <a:gd name="connsiteX48" fmla="*/ 2439556 w 3005979"/>
                <a:gd name="connsiteY48" fmla="*/ 890011 h 1928744"/>
                <a:gd name="connsiteX49" fmla="*/ 2445946 w 3005979"/>
                <a:gd name="connsiteY49" fmla="*/ 883620 h 1928744"/>
                <a:gd name="connsiteX50" fmla="*/ 2525536 w 3005979"/>
                <a:gd name="connsiteY50" fmla="*/ 784279 h 1928744"/>
                <a:gd name="connsiteX51" fmla="*/ 2525536 w 3005979"/>
                <a:gd name="connsiteY51" fmla="*/ 1735870 h 1928744"/>
                <a:gd name="connsiteX52" fmla="*/ 2518565 w 3005979"/>
                <a:gd name="connsiteY52" fmla="*/ 1741098 h 1928744"/>
                <a:gd name="connsiteX53" fmla="*/ 2326272 w 3005979"/>
                <a:gd name="connsiteY53" fmla="*/ 1850897 h 1928744"/>
                <a:gd name="connsiteX54" fmla="*/ 1951561 w 3005979"/>
                <a:gd name="connsiteY54" fmla="*/ 1926420 h 1928744"/>
                <a:gd name="connsiteX55" fmla="*/ 1851638 w 3005979"/>
                <a:gd name="connsiteY55" fmla="*/ 1921773 h 1928744"/>
                <a:gd name="connsiteX56" fmla="*/ 121579 w 3005979"/>
                <a:gd name="connsiteY56" fmla="*/ 1921773 h 1928744"/>
                <a:gd name="connsiteX57" fmla="*/ 121579 w 3005979"/>
                <a:gd name="connsiteY57" fmla="*/ 1433196 h 1928744"/>
                <a:gd name="connsiteX58" fmla="*/ 129713 w 3005979"/>
                <a:gd name="connsiteY58" fmla="*/ 1427968 h 1928744"/>
                <a:gd name="connsiteX59" fmla="*/ 468404 w 3005979"/>
                <a:gd name="connsiteY59" fmla="*/ 1199655 h 1928744"/>
                <a:gd name="connsiteX60" fmla="*/ 728088 w 3005979"/>
                <a:gd name="connsiteY60" fmla="*/ 978315 h 1928744"/>
                <a:gd name="connsiteX61" fmla="*/ 893076 w 3005979"/>
                <a:gd name="connsiteY61" fmla="*/ 786021 h 1928744"/>
                <a:gd name="connsiteX62" fmla="*/ 948847 w 3005979"/>
                <a:gd name="connsiteY62" fmla="*/ 654147 h 1928744"/>
                <a:gd name="connsiteX63" fmla="*/ 897724 w 3005979"/>
                <a:gd name="connsiteY63" fmla="*/ 526919 h 1928744"/>
                <a:gd name="connsiteX64" fmla="*/ 771078 w 3005979"/>
                <a:gd name="connsiteY64" fmla="*/ 475215 h 1928744"/>
                <a:gd name="connsiteX65" fmla="*/ 643851 w 3005979"/>
                <a:gd name="connsiteY65" fmla="*/ 527500 h 1928744"/>
                <a:gd name="connsiteX66" fmla="*/ 592727 w 3005979"/>
                <a:gd name="connsiteY66" fmla="*/ 656470 h 1928744"/>
                <a:gd name="connsiteX67" fmla="*/ 592727 w 3005979"/>
                <a:gd name="connsiteY67" fmla="*/ 673899 h 1928744"/>
                <a:gd name="connsiteX68" fmla="*/ 378938 w 3005979"/>
                <a:gd name="connsiteY68" fmla="*/ 673899 h 1928744"/>
                <a:gd name="connsiteX69" fmla="*/ 361510 w 3005979"/>
                <a:gd name="connsiteY69" fmla="*/ 656470 h 1928744"/>
                <a:gd name="connsiteX70" fmla="*/ 378938 w 3005979"/>
                <a:gd name="connsiteY70" fmla="*/ 639042 h 1928744"/>
                <a:gd name="connsiteX71" fmla="*/ 558451 w 3005979"/>
                <a:gd name="connsiteY71" fmla="*/ 639042 h 1928744"/>
                <a:gd name="connsiteX72" fmla="*/ 618870 w 3005979"/>
                <a:gd name="connsiteY72" fmla="*/ 503100 h 1928744"/>
                <a:gd name="connsiteX73" fmla="*/ 771078 w 3005979"/>
                <a:gd name="connsiteY73" fmla="*/ 440358 h 1928744"/>
                <a:gd name="connsiteX74" fmla="*/ 922124 w 3005979"/>
                <a:gd name="connsiteY74" fmla="*/ 502519 h 1928744"/>
                <a:gd name="connsiteX75" fmla="*/ 983704 w 3005979"/>
                <a:gd name="connsiteY75" fmla="*/ 654147 h 1928744"/>
                <a:gd name="connsiteX76" fmla="*/ 921543 w 3005979"/>
                <a:gd name="connsiteY76" fmla="*/ 805193 h 1928744"/>
                <a:gd name="connsiteX77" fmla="*/ 751907 w 3005979"/>
                <a:gd name="connsiteY77" fmla="*/ 1002715 h 1928744"/>
                <a:gd name="connsiteX78" fmla="*/ 488738 w 3005979"/>
                <a:gd name="connsiteY78" fmla="*/ 1227541 h 1928744"/>
                <a:gd name="connsiteX79" fmla="*/ 155274 w 3005979"/>
                <a:gd name="connsiteY79" fmla="*/ 1452948 h 1928744"/>
                <a:gd name="connsiteX80" fmla="*/ 155274 w 3005979"/>
                <a:gd name="connsiteY80" fmla="*/ 1886916 h 1928744"/>
                <a:gd name="connsiteX81" fmla="*/ 1852219 w 3005979"/>
                <a:gd name="connsiteY81" fmla="*/ 1886916 h 1928744"/>
                <a:gd name="connsiteX82" fmla="*/ 1852800 w 3005979"/>
                <a:gd name="connsiteY82" fmla="*/ 1886916 h 1928744"/>
                <a:gd name="connsiteX83" fmla="*/ 1949819 w 3005979"/>
                <a:gd name="connsiteY83" fmla="*/ 1891563 h 1928744"/>
                <a:gd name="connsiteX84" fmla="*/ 2310586 w 3005979"/>
                <a:gd name="connsiteY84" fmla="*/ 1818945 h 1928744"/>
                <a:gd name="connsiteX85" fmla="*/ 2489517 w 3005979"/>
                <a:gd name="connsiteY85" fmla="*/ 1717860 h 1928744"/>
                <a:gd name="connsiteX86" fmla="*/ 2489517 w 3005979"/>
                <a:gd name="connsiteY86" fmla="*/ 882458 h 1928744"/>
                <a:gd name="connsiteX87" fmla="*/ 2474413 w 3005979"/>
                <a:gd name="connsiteY87" fmla="*/ 901049 h 1928744"/>
                <a:gd name="connsiteX88" fmla="*/ 2477899 w 3005979"/>
                <a:gd name="connsiteY88" fmla="*/ 964372 h 1928744"/>
                <a:gd name="connsiteX89" fmla="*/ 2436651 w 3005979"/>
                <a:gd name="connsiteY89" fmla="*/ 1169446 h 1928744"/>
                <a:gd name="connsiteX90" fmla="*/ 2323367 w 3005979"/>
                <a:gd name="connsiteY90" fmla="*/ 1336759 h 1928744"/>
                <a:gd name="connsiteX91" fmla="*/ 2156054 w 3005979"/>
                <a:gd name="connsiteY91" fmla="*/ 1450044 h 1928744"/>
                <a:gd name="connsiteX92" fmla="*/ 1951561 w 3005979"/>
                <a:gd name="connsiteY92" fmla="*/ 1491291 h 1928744"/>
                <a:gd name="connsiteX93" fmla="*/ 1746487 w 3005979"/>
                <a:gd name="connsiteY93" fmla="*/ 1450044 h 1928744"/>
                <a:gd name="connsiteX94" fmla="*/ 1579174 w 3005979"/>
                <a:gd name="connsiteY94" fmla="*/ 1336759 h 1928744"/>
                <a:gd name="connsiteX95" fmla="*/ 1465890 w 3005979"/>
                <a:gd name="connsiteY95" fmla="*/ 1169446 h 1928744"/>
                <a:gd name="connsiteX96" fmla="*/ 1424642 w 3005979"/>
                <a:gd name="connsiteY96" fmla="*/ 964953 h 1928744"/>
                <a:gd name="connsiteX97" fmla="*/ 1465890 w 3005979"/>
                <a:gd name="connsiteY97" fmla="*/ 759879 h 1928744"/>
                <a:gd name="connsiteX98" fmla="*/ 1579174 w 3005979"/>
                <a:gd name="connsiteY98" fmla="*/ 592566 h 1928744"/>
                <a:gd name="connsiteX99" fmla="*/ 1746487 w 3005979"/>
                <a:gd name="connsiteY99" fmla="*/ 479281 h 1928744"/>
                <a:gd name="connsiteX100" fmla="*/ 1951561 w 3005979"/>
                <a:gd name="connsiteY100" fmla="*/ 438034 h 1928744"/>
                <a:gd name="connsiteX101" fmla="*/ 2170578 w 3005979"/>
                <a:gd name="connsiteY101" fmla="*/ 478701 h 1928744"/>
                <a:gd name="connsiteX102" fmla="*/ 2193816 w 3005979"/>
                <a:gd name="connsiteY102" fmla="*/ 486834 h 1928744"/>
                <a:gd name="connsiteX103" fmla="*/ 2110740 w 3005979"/>
                <a:gd name="connsiteY103" fmla="*/ 589081 h 1928744"/>
                <a:gd name="connsiteX104" fmla="*/ 2420966 w 3005979"/>
                <a:gd name="connsiteY104" fmla="*/ 842954 h 1928744"/>
                <a:gd name="connsiteX105" fmla="*/ 2432585 w 3005979"/>
                <a:gd name="connsiteY105" fmla="*/ 828431 h 1928744"/>
                <a:gd name="connsiteX106" fmla="*/ 2569107 w 3005979"/>
                <a:gd name="connsiteY106" fmla="*/ 658213 h 1928744"/>
                <a:gd name="connsiteX107" fmla="*/ 2569107 w 3005979"/>
                <a:gd name="connsiteY107" fmla="*/ 1893887 h 1928744"/>
                <a:gd name="connsiteX108" fmla="*/ 2969379 w 3005979"/>
                <a:gd name="connsiteY108" fmla="*/ 1893887 h 1928744"/>
                <a:gd name="connsiteX109" fmla="*/ 2969379 w 3005979"/>
                <a:gd name="connsiteY109" fmla="*/ 1326302 h 1928744"/>
                <a:gd name="connsiteX110" fmla="*/ 2849705 w 3005979"/>
                <a:gd name="connsiteY110" fmla="*/ 1229284 h 1928744"/>
                <a:gd name="connsiteX111" fmla="*/ 2829371 w 3005979"/>
                <a:gd name="connsiteY111" fmla="*/ 1207789 h 1928744"/>
                <a:gd name="connsiteX112" fmla="*/ 2686459 w 3005979"/>
                <a:gd name="connsiteY112" fmla="*/ 980057 h 1928744"/>
                <a:gd name="connsiteX113" fmla="*/ 2634173 w 3005979"/>
                <a:gd name="connsiteY113" fmla="*/ 704689 h 1928744"/>
                <a:gd name="connsiteX114" fmla="*/ 2693430 w 3005979"/>
                <a:gd name="connsiteY114" fmla="*/ 413634 h 1928744"/>
                <a:gd name="connsiteX115" fmla="*/ 2699239 w 3005979"/>
                <a:gd name="connsiteY115" fmla="*/ 400854 h 1928744"/>
                <a:gd name="connsiteX116" fmla="*/ 2853771 w 3005979"/>
                <a:gd name="connsiteY116" fmla="*/ 176608 h 1928744"/>
                <a:gd name="connsiteX117" fmla="*/ 2969960 w 3005979"/>
                <a:gd name="connsiteY117" fmla="*/ 81333 h 1928744"/>
                <a:gd name="connsiteX118" fmla="*/ 2969960 w 3005979"/>
                <a:gd name="connsiteY118" fmla="*/ 34857 h 1928744"/>
                <a:gd name="connsiteX119" fmla="*/ 2560393 w 3005979"/>
                <a:gd name="connsiteY119" fmla="*/ 34857 h 1928744"/>
                <a:gd name="connsiteX120" fmla="*/ 2443041 w 3005979"/>
                <a:gd name="connsiteY120" fmla="*/ 179513 h 1928744"/>
                <a:gd name="connsiteX121" fmla="*/ 2430261 w 3005979"/>
                <a:gd name="connsiteY121" fmla="*/ 172541 h 1928744"/>
                <a:gd name="connsiteX122" fmla="*/ 2311748 w 3005979"/>
                <a:gd name="connsiteY122" fmla="*/ 110380 h 1928744"/>
                <a:gd name="connsiteX123" fmla="*/ 1950980 w 3005979"/>
                <a:gd name="connsiteY123" fmla="*/ 37181 h 1928744"/>
                <a:gd name="connsiteX124" fmla="*/ 1590793 w 3005979"/>
                <a:gd name="connsiteY124" fmla="*/ 110380 h 1928744"/>
                <a:gd name="connsiteX125" fmla="*/ 1295091 w 3005979"/>
                <a:gd name="connsiteY125" fmla="*/ 301511 h 1928744"/>
                <a:gd name="connsiteX126" fmla="*/ 1280568 w 3005979"/>
                <a:gd name="connsiteY126" fmla="*/ 314292 h 1928744"/>
                <a:gd name="connsiteX127" fmla="*/ 1269530 w 3005979"/>
                <a:gd name="connsiteY127" fmla="*/ 298607 h 1928744"/>
                <a:gd name="connsiteX128" fmla="*/ 1204464 w 3005979"/>
                <a:gd name="connsiteY128" fmla="*/ 220760 h 1928744"/>
                <a:gd name="connsiteX129" fmla="*/ 1009846 w 3005979"/>
                <a:gd name="connsiteY129" fmla="*/ 88304 h 1928744"/>
                <a:gd name="connsiteX130" fmla="*/ 771659 w 3005979"/>
                <a:gd name="connsiteY130" fmla="*/ 40085 h 1928744"/>
                <a:gd name="connsiteX131" fmla="*/ 532890 w 3005979"/>
                <a:gd name="connsiteY131" fmla="*/ 88885 h 1928744"/>
                <a:gd name="connsiteX132" fmla="*/ 337110 w 3005979"/>
                <a:gd name="connsiteY132" fmla="*/ 221341 h 1928744"/>
                <a:gd name="connsiteX133" fmla="*/ 204654 w 3005979"/>
                <a:gd name="connsiteY133" fmla="*/ 417120 h 1928744"/>
                <a:gd name="connsiteX134" fmla="*/ 155855 w 3005979"/>
                <a:gd name="connsiteY134" fmla="*/ 655889 h 1928744"/>
                <a:gd name="connsiteX135" fmla="*/ 155855 w 3005979"/>
                <a:gd name="connsiteY135" fmla="*/ 673318 h 1928744"/>
                <a:gd name="connsiteX136" fmla="*/ 0 w 3005979"/>
                <a:gd name="connsiteY136" fmla="*/ 673318 h 1928744"/>
                <a:gd name="connsiteX137" fmla="*/ 0 w 3005979"/>
                <a:gd name="connsiteY137" fmla="*/ 638461 h 1928744"/>
                <a:gd name="connsiteX138" fmla="*/ 121579 w 3005979"/>
                <a:gd name="connsiteY138" fmla="*/ 638461 h 1928744"/>
                <a:gd name="connsiteX139" fmla="*/ 172703 w 3005979"/>
                <a:gd name="connsiteY139" fmla="*/ 403177 h 1928744"/>
                <a:gd name="connsiteX140" fmla="*/ 312711 w 3005979"/>
                <a:gd name="connsiteY140" fmla="*/ 196360 h 1928744"/>
                <a:gd name="connsiteX141" fmla="*/ 518947 w 3005979"/>
                <a:gd name="connsiteY141" fmla="*/ 56352 h 1928744"/>
                <a:gd name="connsiteX142" fmla="*/ 771659 w 3005979"/>
                <a:gd name="connsiteY142" fmla="*/ 4648 h 1928744"/>
                <a:gd name="connsiteX143" fmla="*/ 1023789 w 3005979"/>
                <a:gd name="connsiteY143" fmla="*/ 56352 h 1928744"/>
                <a:gd name="connsiteX144" fmla="*/ 1228864 w 3005979"/>
                <a:gd name="connsiteY144" fmla="*/ 196360 h 1928744"/>
                <a:gd name="connsiteX145" fmla="*/ 1286378 w 3005979"/>
                <a:gd name="connsiteY145" fmla="*/ 263169 h 1928744"/>
                <a:gd name="connsiteX146" fmla="*/ 1576851 w 3005979"/>
                <a:gd name="connsiteY146" fmla="*/ 79009 h 1928744"/>
                <a:gd name="connsiteX147" fmla="*/ 1950980 w 3005979"/>
                <a:gd name="connsiteY147" fmla="*/ 2905 h 1928744"/>
                <a:gd name="connsiteX148" fmla="*/ 2325691 w 3005979"/>
                <a:gd name="connsiteY148" fmla="*/ 79009 h 1928744"/>
                <a:gd name="connsiteX149" fmla="*/ 2434327 w 3005979"/>
                <a:gd name="connsiteY149" fmla="*/ 135361 h 1928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3005979" h="1928744">
                  <a:moveTo>
                    <a:pt x="1053999" y="1317588"/>
                  </a:moveTo>
                  <a:cubicBezTo>
                    <a:pt x="1006361" y="1363482"/>
                    <a:pt x="952914" y="1411120"/>
                    <a:pt x="894819" y="1459339"/>
                  </a:cubicBezTo>
                  <a:lnTo>
                    <a:pt x="1128941" y="1459339"/>
                  </a:lnTo>
                  <a:cubicBezTo>
                    <a:pt x="1101055" y="1408796"/>
                    <a:pt x="1073170" y="1357092"/>
                    <a:pt x="1053999" y="1317588"/>
                  </a:cubicBezTo>
                  <a:close/>
                  <a:moveTo>
                    <a:pt x="1065037" y="1258331"/>
                  </a:moveTo>
                  <a:lnTo>
                    <a:pt x="1075494" y="1280988"/>
                  </a:lnTo>
                  <a:cubicBezTo>
                    <a:pt x="1095827" y="1326302"/>
                    <a:pt x="1137074" y="1401244"/>
                    <a:pt x="1174255" y="1468053"/>
                  </a:cubicBezTo>
                  <a:lnTo>
                    <a:pt x="1188197" y="1494196"/>
                  </a:lnTo>
                  <a:lnTo>
                    <a:pt x="796639" y="1494196"/>
                  </a:lnTo>
                  <a:lnTo>
                    <a:pt x="834982" y="1463405"/>
                  </a:lnTo>
                  <a:cubicBezTo>
                    <a:pt x="914572" y="1399501"/>
                    <a:pt x="986028" y="1336178"/>
                    <a:pt x="1047027" y="1275760"/>
                  </a:cubicBezTo>
                  <a:close/>
                  <a:moveTo>
                    <a:pt x="2544707" y="0"/>
                  </a:moveTo>
                  <a:lnTo>
                    <a:pt x="3005398" y="0"/>
                  </a:lnTo>
                  <a:lnTo>
                    <a:pt x="3005398" y="99923"/>
                  </a:lnTo>
                  <a:lnTo>
                    <a:pt x="2997265" y="105151"/>
                  </a:lnTo>
                  <a:cubicBezTo>
                    <a:pt x="2954275" y="132456"/>
                    <a:pt x="2914771" y="164408"/>
                    <a:pt x="2879333" y="200427"/>
                  </a:cubicBezTo>
                  <a:cubicBezTo>
                    <a:pt x="2817752" y="262007"/>
                    <a:pt x="2768372" y="334044"/>
                    <a:pt x="2731772" y="415377"/>
                  </a:cubicBezTo>
                  <a:lnTo>
                    <a:pt x="2731191" y="417120"/>
                  </a:lnTo>
                  <a:cubicBezTo>
                    <a:pt x="2730029" y="419444"/>
                    <a:pt x="2728287" y="422348"/>
                    <a:pt x="2727125" y="425834"/>
                  </a:cubicBezTo>
                  <a:lnTo>
                    <a:pt x="2726543" y="426996"/>
                  </a:lnTo>
                  <a:cubicBezTo>
                    <a:pt x="2689363" y="512976"/>
                    <a:pt x="2670192" y="606509"/>
                    <a:pt x="2670192" y="704689"/>
                  </a:cubicBezTo>
                  <a:cubicBezTo>
                    <a:pt x="2670192" y="797059"/>
                    <a:pt x="2687039" y="885363"/>
                    <a:pt x="2720153" y="967277"/>
                  </a:cubicBezTo>
                  <a:cubicBezTo>
                    <a:pt x="2753267" y="1049771"/>
                    <a:pt x="2799161" y="1122970"/>
                    <a:pt x="2856675" y="1184551"/>
                  </a:cubicBezTo>
                  <a:lnTo>
                    <a:pt x="2857257" y="1185132"/>
                  </a:lnTo>
                  <a:cubicBezTo>
                    <a:pt x="2863066" y="1192103"/>
                    <a:pt x="2869457" y="1198493"/>
                    <a:pt x="2875847" y="1204303"/>
                  </a:cubicBezTo>
                  <a:cubicBezTo>
                    <a:pt x="2911285" y="1239741"/>
                    <a:pt x="2952531" y="1272855"/>
                    <a:pt x="2997845" y="1302483"/>
                  </a:cubicBezTo>
                  <a:lnTo>
                    <a:pt x="3005979" y="1307711"/>
                  </a:lnTo>
                  <a:lnTo>
                    <a:pt x="3005979" y="1928744"/>
                  </a:lnTo>
                  <a:lnTo>
                    <a:pt x="3005398" y="1928744"/>
                  </a:lnTo>
                  <a:lnTo>
                    <a:pt x="2535413" y="1928744"/>
                  </a:lnTo>
                  <a:lnTo>
                    <a:pt x="2535413" y="756974"/>
                  </a:lnTo>
                  <a:lnTo>
                    <a:pt x="2426775" y="891173"/>
                  </a:lnTo>
                  <a:lnTo>
                    <a:pt x="2062522" y="593147"/>
                  </a:lnTo>
                  <a:lnTo>
                    <a:pt x="2136302" y="503100"/>
                  </a:lnTo>
                  <a:cubicBezTo>
                    <a:pt x="2067750" y="482186"/>
                    <a:pt x="1995132" y="472310"/>
                    <a:pt x="1952723" y="472310"/>
                  </a:cubicBezTo>
                  <a:cubicBezTo>
                    <a:pt x="1885333" y="472310"/>
                    <a:pt x="1820848" y="485091"/>
                    <a:pt x="1761011" y="510652"/>
                  </a:cubicBezTo>
                  <a:cubicBezTo>
                    <a:pt x="1701173" y="536795"/>
                    <a:pt x="1648307" y="572233"/>
                    <a:pt x="1604155" y="616385"/>
                  </a:cubicBezTo>
                  <a:cubicBezTo>
                    <a:pt x="1560003" y="660537"/>
                    <a:pt x="1524566" y="713403"/>
                    <a:pt x="1498423" y="773240"/>
                  </a:cubicBezTo>
                  <a:cubicBezTo>
                    <a:pt x="1472861" y="833078"/>
                    <a:pt x="1460080" y="897563"/>
                    <a:pt x="1460080" y="964372"/>
                  </a:cubicBezTo>
                  <a:cubicBezTo>
                    <a:pt x="1460080" y="1031181"/>
                    <a:pt x="1472861" y="1095666"/>
                    <a:pt x="1498423" y="1155503"/>
                  </a:cubicBezTo>
                  <a:cubicBezTo>
                    <a:pt x="1524566" y="1215922"/>
                    <a:pt x="1558841" y="1267045"/>
                    <a:pt x="1604155" y="1312359"/>
                  </a:cubicBezTo>
                  <a:cubicBezTo>
                    <a:pt x="1648888" y="1357092"/>
                    <a:pt x="1701754" y="1393111"/>
                    <a:pt x="1761011" y="1418091"/>
                  </a:cubicBezTo>
                  <a:cubicBezTo>
                    <a:pt x="1819686" y="1443653"/>
                    <a:pt x="1884171" y="1456434"/>
                    <a:pt x="1952723" y="1456434"/>
                  </a:cubicBezTo>
                  <a:cubicBezTo>
                    <a:pt x="2020693" y="1456434"/>
                    <a:pt x="2085179" y="1443653"/>
                    <a:pt x="2143854" y="1418091"/>
                  </a:cubicBezTo>
                  <a:cubicBezTo>
                    <a:pt x="2202530" y="1393111"/>
                    <a:pt x="2255396" y="1357673"/>
                    <a:pt x="2300710" y="1312359"/>
                  </a:cubicBezTo>
                  <a:cubicBezTo>
                    <a:pt x="2346024" y="1267045"/>
                    <a:pt x="2381462" y="1214179"/>
                    <a:pt x="2406442" y="1156085"/>
                  </a:cubicBezTo>
                  <a:cubicBezTo>
                    <a:pt x="2432004" y="1097409"/>
                    <a:pt x="2444785" y="1032924"/>
                    <a:pt x="2444785" y="964953"/>
                  </a:cubicBezTo>
                  <a:cubicBezTo>
                    <a:pt x="2444785" y="943458"/>
                    <a:pt x="2443623" y="921963"/>
                    <a:pt x="2440718" y="898144"/>
                  </a:cubicBezTo>
                  <a:lnTo>
                    <a:pt x="2439556" y="890011"/>
                  </a:lnTo>
                  <a:lnTo>
                    <a:pt x="2445946" y="883620"/>
                  </a:lnTo>
                  <a:lnTo>
                    <a:pt x="2525536" y="784279"/>
                  </a:lnTo>
                  <a:lnTo>
                    <a:pt x="2525536" y="1735870"/>
                  </a:lnTo>
                  <a:lnTo>
                    <a:pt x="2518565" y="1741098"/>
                  </a:lnTo>
                  <a:cubicBezTo>
                    <a:pt x="2459889" y="1783507"/>
                    <a:pt x="2395404" y="1820107"/>
                    <a:pt x="2326272" y="1850897"/>
                  </a:cubicBezTo>
                  <a:cubicBezTo>
                    <a:pt x="2209501" y="1900859"/>
                    <a:pt x="2083436" y="1926420"/>
                    <a:pt x="1951561" y="1926420"/>
                  </a:cubicBezTo>
                  <a:cubicBezTo>
                    <a:pt x="1917866" y="1926420"/>
                    <a:pt x="1884753" y="1924677"/>
                    <a:pt x="1851638" y="1921773"/>
                  </a:cubicBezTo>
                  <a:lnTo>
                    <a:pt x="121579" y="1921773"/>
                  </a:lnTo>
                  <a:lnTo>
                    <a:pt x="121579" y="1433196"/>
                  </a:lnTo>
                  <a:lnTo>
                    <a:pt x="129713" y="1427968"/>
                  </a:lnTo>
                  <a:cubicBezTo>
                    <a:pt x="252292" y="1353607"/>
                    <a:pt x="366158" y="1276922"/>
                    <a:pt x="468404" y="1199655"/>
                  </a:cubicBezTo>
                  <a:cubicBezTo>
                    <a:pt x="568327" y="1123552"/>
                    <a:pt x="656050" y="1049190"/>
                    <a:pt x="728088" y="978315"/>
                  </a:cubicBezTo>
                  <a:cubicBezTo>
                    <a:pt x="799544" y="907439"/>
                    <a:pt x="854734" y="842954"/>
                    <a:pt x="893076" y="786021"/>
                  </a:cubicBezTo>
                  <a:cubicBezTo>
                    <a:pt x="930257" y="730832"/>
                    <a:pt x="948847" y="686680"/>
                    <a:pt x="948847" y="654147"/>
                  </a:cubicBezTo>
                  <a:cubicBezTo>
                    <a:pt x="948847" y="603604"/>
                    <a:pt x="932000" y="561776"/>
                    <a:pt x="897724" y="526919"/>
                  </a:cubicBezTo>
                  <a:cubicBezTo>
                    <a:pt x="862867" y="492062"/>
                    <a:pt x="821620" y="475215"/>
                    <a:pt x="771078" y="475215"/>
                  </a:cubicBezTo>
                  <a:cubicBezTo>
                    <a:pt x="720535" y="475215"/>
                    <a:pt x="679288" y="492062"/>
                    <a:pt x="643851" y="527500"/>
                  </a:cubicBezTo>
                  <a:cubicBezTo>
                    <a:pt x="609575" y="562938"/>
                    <a:pt x="592727" y="604766"/>
                    <a:pt x="592727" y="656470"/>
                  </a:cubicBezTo>
                  <a:lnTo>
                    <a:pt x="592727" y="673899"/>
                  </a:lnTo>
                  <a:lnTo>
                    <a:pt x="378938" y="673899"/>
                  </a:lnTo>
                  <a:cubicBezTo>
                    <a:pt x="369063" y="673899"/>
                    <a:pt x="361510" y="666346"/>
                    <a:pt x="361510" y="656470"/>
                  </a:cubicBezTo>
                  <a:cubicBezTo>
                    <a:pt x="361510" y="646594"/>
                    <a:pt x="369063" y="639042"/>
                    <a:pt x="378938" y="639042"/>
                  </a:cubicBezTo>
                  <a:lnTo>
                    <a:pt x="558451" y="639042"/>
                  </a:lnTo>
                  <a:cubicBezTo>
                    <a:pt x="561937" y="586757"/>
                    <a:pt x="582270" y="540862"/>
                    <a:pt x="618870" y="503100"/>
                  </a:cubicBezTo>
                  <a:cubicBezTo>
                    <a:pt x="660698" y="461272"/>
                    <a:pt x="711821" y="440358"/>
                    <a:pt x="771078" y="440358"/>
                  </a:cubicBezTo>
                  <a:cubicBezTo>
                    <a:pt x="830334" y="440358"/>
                    <a:pt x="881458" y="461272"/>
                    <a:pt x="922124" y="502519"/>
                  </a:cubicBezTo>
                  <a:cubicBezTo>
                    <a:pt x="962790" y="543767"/>
                    <a:pt x="983704" y="594890"/>
                    <a:pt x="983704" y="654147"/>
                  </a:cubicBezTo>
                  <a:cubicBezTo>
                    <a:pt x="983704" y="693651"/>
                    <a:pt x="962790" y="744774"/>
                    <a:pt x="921543" y="805193"/>
                  </a:cubicBezTo>
                  <a:cubicBezTo>
                    <a:pt x="881458" y="864449"/>
                    <a:pt x="826267" y="928934"/>
                    <a:pt x="751907" y="1002715"/>
                  </a:cubicBezTo>
                  <a:cubicBezTo>
                    <a:pt x="678707" y="1074752"/>
                    <a:pt x="589822" y="1150275"/>
                    <a:pt x="488738" y="1227541"/>
                  </a:cubicBezTo>
                  <a:cubicBezTo>
                    <a:pt x="387653" y="1303645"/>
                    <a:pt x="275530" y="1379749"/>
                    <a:pt x="155274" y="1452948"/>
                  </a:cubicBezTo>
                  <a:lnTo>
                    <a:pt x="155274" y="1886916"/>
                  </a:lnTo>
                  <a:lnTo>
                    <a:pt x="1852219" y="1886916"/>
                  </a:lnTo>
                  <a:lnTo>
                    <a:pt x="1852800" y="1886916"/>
                  </a:lnTo>
                  <a:cubicBezTo>
                    <a:pt x="1884753" y="1890401"/>
                    <a:pt x="1917285" y="1891563"/>
                    <a:pt x="1949819" y="1891563"/>
                  </a:cubicBezTo>
                  <a:cubicBezTo>
                    <a:pt x="2077046" y="1891563"/>
                    <a:pt x="2198464" y="1867164"/>
                    <a:pt x="2310586" y="1818945"/>
                  </a:cubicBezTo>
                  <a:cubicBezTo>
                    <a:pt x="2374490" y="1790479"/>
                    <a:pt x="2434909" y="1756784"/>
                    <a:pt x="2489517" y="1717860"/>
                  </a:cubicBezTo>
                  <a:lnTo>
                    <a:pt x="2489517" y="882458"/>
                  </a:lnTo>
                  <a:lnTo>
                    <a:pt x="2474413" y="901049"/>
                  </a:lnTo>
                  <a:cubicBezTo>
                    <a:pt x="2476737" y="923125"/>
                    <a:pt x="2477899" y="944039"/>
                    <a:pt x="2477899" y="964372"/>
                  </a:cubicBezTo>
                  <a:cubicBezTo>
                    <a:pt x="2477899" y="1036990"/>
                    <a:pt x="2463956" y="1106123"/>
                    <a:pt x="2436651" y="1169446"/>
                  </a:cubicBezTo>
                  <a:cubicBezTo>
                    <a:pt x="2409928" y="1232188"/>
                    <a:pt x="2372167" y="1288541"/>
                    <a:pt x="2323367" y="1336759"/>
                  </a:cubicBezTo>
                  <a:cubicBezTo>
                    <a:pt x="2274567" y="1385558"/>
                    <a:pt x="2218215" y="1423320"/>
                    <a:pt x="2156054" y="1450044"/>
                  </a:cubicBezTo>
                  <a:cubicBezTo>
                    <a:pt x="2093312" y="1477348"/>
                    <a:pt x="2024180" y="1491291"/>
                    <a:pt x="1951561" y="1491291"/>
                  </a:cubicBezTo>
                  <a:cubicBezTo>
                    <a:pt x="1878362" y="1491291"/>
                    <a:pt x="1809229" y="1477348"/>
                    <a:pt x="1746487" y="1450044"/>
                  </a:cubicBezTo>
                  <a:cubicBezTo>
                    <a:pt x="1683744" y="1423320"/>
                    <a:pt x="1627393" y="1384978"/>
                    <a:pt x="1579174" y="1336759"/>
                  </a:cubicBezTo>
                  <a:cubicBezTo>
                    <a:pt x="1530956" y="1288541"/>
                    <a:pt x="1493775" y="1233932"/>
                    <a:pt x="1465890" y="1169446"/>
                  </a:cubicBezTo>
                  <a:cubicBezTo>
                    <a:pt x="1438586" y="1104961"/>
                    <a:pt x="1424642" y="1036410"/>
                    <a:pt x="1424642" y="964953"/>
                  </a:cubicBezTo>
                  <a:cubicBezTo>
                    <a:pt x="1424642" y="892915"/>
                    <a:pt x="1438586" y="823783"/>
                    <a:pt x="1465890" y="759879"/>
                  </a:cubicBezTo>
                  <a:cubicBezTo>
                    <a:pt x="1493775" y="695975"/>
                    <a:pt x="1532118" y="639623"/>
                    <a:pt x="1579174" y="592566"/>
                  </a:cubicBezTo>
                  <a:cubicBezTo>
                    <a:pt x="1626231" y="545509"/>
                    <a:pt x="1682583" y="507167"/>
                    <a:pt x="1746487" y="479281"/>
                  </a:cubicBezTo>
                  <a:cubicBezTo>
                    <a:pt x="1810972" y="451977"/>
                    <a:pt x="1880105" y="438034"/>
                    <a:pt x="1951561" y="438034"/>
                  </a:cubicBezTo>
                  <a:cubicBezTo>
                    <a:pt x="2001522" y="438034"/>
                    <a:pt x="2091569" y="450815"/>
                    <a:pt x="2170578" y="478701"/>
                  </a:cubicBezTo>
                  <a:lnTo>
                    <a:pt x="2193816" y="486834"/>
                  </a:lnTo>
                  <a:lnTo>
                    <a:pt x="2110740" y="589081"/>
                  </a:lnTo>
                  <a:lnTo>
                    <a:pt x="2420966" y="842954"/>
                  </a:lnTo>
                  <a:lnTo>
                    <a:pt x="2432585" y="828431"/>
                  </a:lnTo>
                  <a:lnTo>
                    <a:pt x="2569107" y="658213"/>
                  </a:lnTo>
                  <a:lnTo>
                    <a:pt x="2569107" y="1893887"/>
                  </a:lnTo>
                  <a:lnTo>
                    <a:pt x="2969379" y="1893887"/>
                  </a:lnTo>
                  <a:lnTo>
                    <a:pt x="2969379" y="1326302"/>
                  </a:lnTo>
                  <a:cubicBezTo>
                    <a:pt x="2925227" y="1296674"/>
                    <a:pt x="2884561" y="1264141"/>
                    <a:pt x="2849705" y="1229284"/>
                  </a:cubicBezTo>
                  <a:cubicBezTo>
                    <a:pt x="2843314" y="1222893"/>
                    <a:pt x="2836342" y="1215922"/>
                    <a:pt x="2829371" y="1207789"/>
                  </a:cubicBezTo>
                  <a:cubicBezTo>
                    <a:pt x="2768953" y="1143304"/>
                    <a:pt x="2720734" y="1066619"/>
                    <a:pt x="2686459" y="980057"/>
                  </a:cubicBezTo>
                  <a:cubicBezTo>
                    <a:pt x="2651602" y="894077"/>
                    <a:pt x="2634173" y="801707"/>
                    <a:pt x="2634173" y="704689"/>
                  </a:cubicBezTo>
                  <a:cubicBezTo>
                    <a:pt x="2634173" y="601861"/>
                    <a:pt x="2653925" y="503681"/>
                    <a:pt x="2693430" y="413634"/>
                  </a:cubicBezTo>
                  <a:cubicBezTo>
                    <a:pt x="2695173" y="408406"/>
                    <a:pt x="2696915" y="404339"/>
                    <a:pt x="2699239" y="400854"/>
                  </a:cubicBezTo>
                  <a:cubicBezTo>
                    <a:pt x="2737581" y="316035"/>
                    <a:pt x="2789286" y="240512"/>
                    <a:pt x="2853771" y="176608"/>
                  </a:cubicBezTo>
                  <a:cubicBezTo>
                    <a:pt x="2888627" y="141170"/>
                    <a:pt x="2927551" y="109218"/>
                    <a:pt x="2969960" y="81333"/>
                  </a:cubicBezTo>
                  <a:lnTo>
                    <a:pt x="2969960" y="34857"/>
                  </a:lnTo>
                  <a:lnTo>
                    <a:pt x="2560393" y="34857"/>
                  </a:lnTo>
                  <a:lnTo>
                    <a:pt x="2443041" y="179513"/>
                  </a:lnTo>
                  <a:lnTo>
                    <a:pt x="2430261" y="172541"/>
                  </a:lnTo>
                  <a:cubicBezTo>
                    <a:pt x="2401795" y="156856"/>
                    <a:pt x="2334405" y="120256"/>
                    <a:pt x="2311748" y="110380"/>
                  </a:cubicBezTo>
                  <a:cubicBezTo>
                    <a:pt x="2197882" y="60999"/>
                    <a:pt x="2079950" y="37181"/>
                    <a:pt x="1950980" y="37181"/>
                  </a:cubicBezTo>
                  <a:cubicBezTo>
                    <a:pt x="1820267" y="37181"/>
                    <a:pt x="1699430" y="61581"/>
                    <a:pt x="1590793" y="110380"/>
                  </a:cubicBezTo>
                  <a:cubicBezTo>
                    <a:pt x="1449623" y="173703"/>
                    <a:pt x="1365386" y="239931"/>
                    <a:pt x="1295091" y="301511"/>
                  </a:cubicBezTo>
                  <a:lnTo>
                    <a:pt x="1280568" y="314292"/>
                  </a:lnTo>
                  <a:lnTo>
                    <a:pt x="1269530" y="298607"/>
                  </a:lnTo>
                  <a:cubicBezTo>
                    <a:pt x="1249778" y="270722"/>
                    <a:pt x="1227702" y="244579"/>
                    <a:pt x="1204464" y="220760"/>
                  </a:cubicBezTo>
                  <a:cubicBezTo>
                    <a:pt x="1147531" y="164408"/>
                    <a:pt x="1084208" y="121418"/>
                    <a:pt x="1009846" y="88304"/>
                  </a:cubicBezTo>
                  <a:cubicBezTo>
                    <a:pt x="937228" y="56352"/>
                    <a:pt x="857638" y="40085"/>
                    <a:pt x="771659" y="40085"/>
                  </a:cubicBezTo>
                  <a:cubicBezTo>
                    <a:pt x="685098" y="40085"/>
                    <a:pt x="606670" y="55771"/>
                    <a:pt x="532890" y="88885"/>
                  </a:cubicBezTo>
                  <a:cubicBezTo>
                    <a:pt x="458528" y="121418"/>
                    <a:pt x="392301" y="166151"/>
                    <a:pt x="337110" y="221341"/>
                  </a:cubicBezTo>
                  <a:cubicBezTo>
                    <a:pt x="281339" y="277112"/>
                    <a:pt x="236607" y="343340"/>
                    <a:pt x="204654" y="417120"/>
                  </a:cubicBezTo>
                  <a:cubicBezTo>
                    <a:pt x="172121" y="490900"/>
                    <a:pt x="155855" y="569328"/>
                    <a:pt x="155855" y="655889"/>
                  </a:cubicBezTo>
                  <a:lnTo>
                    <a:pt x="155855" y="673318"/>
                  </a:lnTo>
                  <a:lnTo>
                    <a:pt x="0" y="673318"/>
                  </a:lnTo>
                  <a:lnTo>
                    <a:pt x="0" y="638461"/>
                  </a:lnTo>
                  <a:lnTo>
                    <a:pt x="121579" y="638461"/>
                  </a:lnTo>
                  <a:cubicBezTo>
                    <a:pt x="123322" y="553642"/>
                    <a:pt x="140170" y="476377"/>
                    <a:pt x="172703" y="403177"/>
                  </a:cubicBezTo>
                  <a:cubicBezTo>
                    <a:pt x="206978" y="325331"/>
                    <a:pt x="254035" y="255617"/>
                    <a:pt x="312711" y="196360"/>
                  </a:cubicBezTo>
                  <a:cubicBezTo>
                    <a:pt x="371386" y="137684"/>
                    <a:pt x="440519" y="90628"/>
                    <a:pt x="518947" y="56352"/>
                  </a:cubicBezTo>
                  <a:cubicBezTo>
                    <a:pt x="596212" y="22076"/>
                    <a:pt x="681031" y="4648"/>
                    <a:pt x="771659" y="4648"/>
                  </a:cubicBezTo>
                  <a:cubicBezTo>
                    <a:pt x="862287" y="4648"/>
                    <a:pt x="947104" y="22076"/>
                    <a:pt x="1023789" y="56352"/>
                  </a:cubicBezTo>
                  <a:cubicBezTo>
                    <a:pt x="1101055" y="90628"/>
                    <a:pt x="1169607" y="137684"/>
                    <a:pt x="1228864" y="196360"/>
                  </a:cubicBezTo>
                  <a:cubicBezTo>
                    <a:pt x="1249196" y="217274"/>
                    <a:pt x="1268949" y="239931"/>
                    <a:pt x="1286378" y="263169"/>
                  </a:cubicBezTo>
                  <a:cubicBezTo>
                    <a:pt x="1356091" y="203332"/>
                    <a:pt x="1440909" y="139428"/>
                    <a:pt x="1576851" y="79009"/>
                  </a:cubicBezTo>
                  <a:cubicBezTo>
                    <a:pt x="1689554" y="28466"/>
                    <a:pt x="1815620" y="2905"/>
                    <a:pt x="1950980" y="2905"/>
                  </a:cubicBezTo>
                  <a:cubicBezTo>
                    <a:pt x="2082855" y="2905"/>
                    <a:pt x="2208920" y="28466"/>
                    <a:pt x="2325691" y="79009"/>
                  </a:cubicBezTo>
                  <a:cubicBezTo>
                    <a:pt x="2345443" y="87723"/>
                    <a:pt x="2390176" y="111542"/>
                    <a:pt x="2434327" y="13536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F850D35-B285-4CDF-B7BF-E616C7CB7140}"/>
                </a:ext>
              </a:extLst>
            </p:cNvPr>
            <p:cNvSpPr/>
            <p:nvPr/>
          </p:nvSpPr>
          <p:spPr>
            <a:xfrm>
              <a:off x="1501254" y="2136108"/>
              <a:ext cx="3584422" cy="58554"/>
            </a:xfrm>
            <a:custGeom>
              <a:avLst/>
              <a:gdLst>
                <a:gd name="connsiteX0" fmla="*/ 17429 w 2020599"/>
                <a:gd name="connsiteY0" fmla="*/ 0 h 34857"/>
                <a:gd name="connsiteX1" fmla="*/ 2020599 w 2020599"/>
                <a:gd name="connsiteY1" fmla="*/ 0 h 34857"/>
                <a:gd name="connsiteX2" fmla="*/ 2020599 w 2020599"/>
                <a:gd name="connsiteY2" fmla="*/ 34857 h 34857"/>
                <a:gd name="connsiteX3" fmla="*/ 17429 w 2020599"/>
                <a:gd name="connsiteY3" fmla="*/ 34857 h 34857"/>
                <a:gd name="connsiteX4" fmla="*/ 0 w 2020599"/>
                <a:gd name="connsiteY4" fmla="*/ 17428 h 34857"/>
                <a:gd name="connsiteX5" fmla="*/ 17429 w 2020599"/>
                <a:gd name="connsiteY5" fmla="*/ 0 h 3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599" h="34857">
                  <a:moveTo>
                    <a:pt x="17429" y="0"/>
                  </a:moveTo>
                  <a:lnTo>
                    <a:pt x="2020599" y="0"/>
                  </a:lnTo>
                  <a:lnTo>
                    <a:pt x="2020599" y="34857"/>
                  </a:lnTo>
                  <a:lnTo>
                    <a:pt x="17429" y="34857"/>
                  </a:lnTo>
                  <a:cubicBezTo>
                    <a:pt x="7552" y="34857"/>
                    <a:pt x="0" y="27305"/>
                    <a:pt x="0" y="17428"/>
                  </a:cubicBezTo>
                  <a:cubicBezTo>
                    <a:pt x="0" y="7552"/>
                    <a:pt x="7552" y="0"/>
                    <a:pt x="1742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alpha val="0"/>
                  </a:schemeClr>
                </a:gs>
                <a:gs pos="23000">
                  <a:schemeClr val="bg1">
                    <a:alpha val="54000"/>
                  </a:schemeClr>
                </a:gs>
                <a:gs pos="67000">
                  <a:schemeClr val="bg1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47A2503-95AA-40B8-B815-F4ABA4B0823F}"/>
                </a:ext>
              </a:extLst>
            </p:cNvPr>
            <p:cNvGrpSpPr/>
            <p:nvPr/>
          </p:nvGrpSpPr>
          <p:grpSpPr>
            <a:xfrm rot="20085461">
              <a:off x="873463" y="1540457"/>
              <a:ext cx="1224531" cy="1224531"/>
              <a:chOff x="3670934" y="2441248"/>
              <a:chExt cx="590107" cy="590107"/>
            </a:xfrm>
          </p:grpSpPr>
          <p:sp>
            <p:nvSpPr>
              <p:cNvPr id="20" name="Star: 4 Points 19">
                <a:extLst>
                  <a:ext uri="{FF2B5EF4-FFF2-40B4-BE49-F238E27FC236}">
                    <a16:creationId xmlns:a16="http://schemas.microsoft.com/office/drawing/2014/main" id="{F9ACE60C-2E28-4B4D-BFAE-E26DB67F753C}"/>
                  </a:ext>
                </a:extLst>
              </p:cNvPr>
              <p:cNvSpPr/>
              <p:nvPr/>
            </p:nvSpPr>
            <p:spPr>
              <a:xfrm>
                <a:off x="3670934" y="244124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Star: 4 Points 20">
                <a:extLst>
                  <a:ext uri="{FF2B5EF4-FFF2-40B4-BE49-F238E27FC236}">
                    <a16:creationId xmlns:a16="http://schemas.microsoft.com/office/drawing/2014/main" id="{4C327E0F-29F0-4DEB-8FE0-BB07E119F107}"/>
                  </a:ext>
                </a:extLst>
              </p:cNvPr>
              <p:cNvSpPr/>
              <p:nvPr/>
            </p:nvSpPr>
            <p:spPr>
              <a:xfrm rot="2700000">
                <a:off x="3751402" y="253013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114FCA-8271-4ADD-80EA-8B6B8377D3E9}"/>
                </a:ext>
              </a:extLst>
            </p:cNvPr>
            <p:cNvGrpSpPr/>
            <p:nvPr/>
          </p:nvGrpSpPr>
          <p:grpSpPr>
            <a:xfrm rot="20085461">
              <a:off x="8282170" y="4213211"/>
              <a:ext cx="867024" cy="867023"/>
              <a:chOff x="4075401" y="2631558"/>
              <a:chExt cx="590107" cy="590107"/>
            </a:xfrm>
          </p:grpSpPr>
          <p:sp>
            <p:nvSpPr>
              <p:cNvPr id="23" name="Star: 4 Points 22">
                <a:extLst>
                  <a:ext uri="{FF2B5EF4-FFF2-40B4-BE49-F238E27FC236}">
                    <a16:creationId xmlns:a16="http://schemas.microsoft.com/office/drawing/2014/main" id="{ED72B6AD-8BA8-446D-8C81-C99705809AAC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Star: 4 Points 23">
                <a:extLst>
                  <a:ext uri="{FF2B5EF4-FFF2-40B4-BE49-F238E27FC236}">
                    <a16:creationId xmlns:a16="http://schemas.microsoft.com/office/drawing/2014/main" id="{383659A5-499F-448E-9575-337361EA3EA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10BED1C-D244-485C-B7CA-90389ECA1BE3}"/>
                </a:ext>
              </a:extLst>
            </p:cNvPr>
            <p:cNvGrpSpPr/>
            <p:nvPr/>
          </p:nvGrpSpPr>
          <p:grpSpPr>
            <a:xfrm rot="21267174">
              <a:off x="8929773" y="4224398"/>
              <a:ext cx="867024" cy="867023"/>
              <a:chOff x="4075401" y="2631558"/>
              <a:chExt cx="590107" cy="590107"/>
            </a:xfrm>
          </p:grpSpPr>
          <p:sp>
            <p:nvSpPr>
              <p:cNvPr id="26" name="Star: 4 Points 25">
                <a:extLst>
                  <a:ext uri="{FF2B5EF4-FFF2-40B4-BE49-F238E27FC236}">
                    <a16:creationId xmlns:a16="http://schemas.microsoft.com/office/drawing/2014/main" id="{DF62FAD2-34CF-420B-8034-FAB0C54AB8F7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Star: 4 Points 26">
                <a:extLst>
                  <a:ext uri="{FF2B5EF4-FFF2-40B4-BE49-F238E27FC236}">
                    <a16:creationId xmlns:a16="http://schemas.microsoft.com/office/drawing/2014/main" id="{BEC85736-3345-42A3-ACA4-980DD5F2DA67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9098F27-0B20-4331-88DA-54E7FD64EDB4}"/>
                </a:ext>
              </a:extLst>
            </p:cNvPr>
            <p:cNvGrpSpPr/>
            <p:nvPr/>
          </p:nvGrpSpPr>
          <p:grpSpPr>
            <a:xfrm rot="2316954">
              <a:off x="7475010" y="3916557"/>
              <a:ext cx="620491" cy="620491"/>
              <a:chOff x="9236131" y="1730779"/>
              <a:chExt cx="590107" cy="590107"/>
            </a:xfrm>
          </p:grpSpPr>
          <p:sp>
            <p:nvSpPr>
              <p:cNvPr id="29" name="Star: 4 Points 28">
                <a:extLst>
                  <a:ext uri="{FF2B5EF4-FFF2-40B4-BE49-F238E27FC236}">
                    <a16:creationId xmlns:a16="http://schemas.microsoft.com/office/drawing/2014/main" id="{EA34349C-2C58-4F7C-9A18-6AB03F962FB9}"/>
                  </a:ext>
                </a:extLst>
              </p:cNvPr>
              <p:cNvSpPr/>
              <p:nvPr/>
            </p:nvSpPr>
            <p:spPr>
              <a:xfrm>
                <a:off x="9236131" y="1730779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Star: 4 Points 29">
                <a:extLst>
                  <a:ext uri="{FF2B5EF4-FFF2-40B4-BE49-F238E27FC236}">
                    <a16:creationId xmlns:a16="http://schemas.microsoft.com/office/drawing/2014/main" id="{12F6D01B-88E5-444E-9094-87E47A471DF9}"/>
                  </a:ext>
                </a:extLst>
              </p:cNvPr>
              <p:cNvSpPr/>
              <p:nvPr/>
            </p:nvSpPr>
            <p:spPr>
              <a:xfrm rot="2700000">
                <a:off x="9316594" y="1819664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6CB807B-6480-40FB-A876-39188DA84051}"/>
                </a:ext>
              </a:extLst>
            </p:cNvPr>
            <p:cNvGrpSpPr/>
            <p:nvPr/>
          </p:nvGrpSpPr>
          <p:grpSpPr>
            <a:xfrm rot="3219636">
              <a:off x="8154090" y="4761613"/>
              <a:ext cx="469955" cy="469955"/>
              <a:chOff x="4075401" y="2631558"/>
              <a:chExt cx="590107" cy="590107"/>
            </a:xfrm>
          </p:grpSpPr>
          <p:sp>
            <p:nvSpPr>
              <p:cNvPr id="32" name="Star: 4 Points 31">
                <a:extLst>
                  <a:ext uri="{FF2B5EF4-FFF2-40B4-BE49-F238E27FC236}">
                    <a16:creationId xmlns:a16="http://schemas.microsoft.com/office/drawing/2014/main" id="{CAEA9B0D-9059-4CCC-ADBD-7B36BE1DADD9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Star: 4 Points 32">
                <a:extLst>
                  <a:ext uri="{FF2B5EF4-FFF2-40B4-BE49-F238E27FC236}">
                    <a16:creationId xmlns:a16="http://schemas.microsoft.com/office/drawing/2014/main" id="{59EC20BC-EDAF-45E2-8A8B-592E11FF2AD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02F088B8-8329-46FC-827B-15E9CFC7D837}"/>
                </a:ext>
              </a:extLst>
            </p:cNvPr>
            <p:cNvGrpSpPr/>
            <p:nvPr/>
          </p:nvGrpSpPr>
          <p:grpSpPr>
            <a:xfrm rot="1035712">
              <a:off x="9932427" y="4111043"/>
              <a:ext cx="412752" cy="412752"/>
              <a:chOff x="4075401" y="2631558"/>
              <a:chExt cx="590107" cy="590107"/>
            </a:xfrm>
          </p:grpSpPr>
          <p:sp>
            <p:nvSpPr>
              <p:cNvPr id="35" name="Star: 4 Points 34">
                <a:extLst>
                  <a:ext uri="{FF2B5EF4-FFF2-40B4-BE49-F238E27FC236}">
                    <a16:creationId xmlns:a16="http://schemas.microsoft.com/office/drawing/2014/main" id="{10305E5B-269A-4264-94C1-28409CDE5C0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Star: 4 Points 35">
                <a:extLst>
                  <a:ext uri="{FF2B5EF4-FFF2-40B4-BE49-F238E27FC236}">
                    <a16:creationId xmlns:a16="http://schemas.microsoft.com/office/drawing/2014/main" id="{80BEFCAC-CDFA-44B0-9FC3-C01CB651CAB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F2FDB29-47BF-4393-9CF2-77074802213F}"/>
                </a:ext>
              </a:extLst>
            </p:cNvPr>
            <p:cNvGrpSpPr/>
            <p:nvPr/>
          </p:nvGrpSpPr>
          <p:grpSpPr>
            <a:xfrm rot="20085461">
              <a:off x="10106271" y="3655666"/>
              <a:ext cx="326184" cy="326184"/>
              <a:chOff x="4075401" y="2631558"/>
              <a:chExt cx="590107" cy="590107"/>
            </a:xfrm>
          </p:grpSpPr>
          <p:sp>
            <p:nvSpPr>
              <p:cNvPr id="38" name="Star: 4 Points 37">
                <a:extLst>
                  <a:ext uri="{FF2B5EF4-FFF2-40B4-BE49-F238E27FC236}">
                    <a16:creationId xmlns:a16="http://schemas.microsoft.com/office/drawing/2014/main" id="{A732E858-B9DA-4B5F-9605-4EA75476DC0C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Star: 4 Points 38">
                <a:extLst>
                  <a:ext uri="{FF2B5EF4-FFF2-40B4-BE49-F238E27FC236}">
                    <a16:creationId xmlns:a16="http://schemas.microsoft.com/office/drawing/2014/main" id="{9DBE199F-19C1-472C-9A18-4EB662CCF5B2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792C4C65-5F16-4250-905B-8425E0033BB0}"/>
                </a:ext>
              </a:extLst>
            </p:cNvPr>
            <p:cNvGrpSpPr/>
            <p:nvPr/>
          </p:nvGrpSpPr>
          <p:grpSpPr>
            <a:xfrm rot="547670">
              <a:off x="10608564" y="1502941"/>
              <a:ext cx="619636" cy="619636"/>
              <a:chOff x="4075401" y="2631558"/>
              <a:chExt cx="590107" cy="590107"/>
            </a:xfrm>
          </p:grpSpPr>
          <p:sp>
            <p:nvSpPr>
              <p:cNvPr id="41" name="Star: 4 Points 40">
                <a:extLst>
                  <a:ext uri="{FF2B5EF4-FFF2-40B4-BE49-F238E27FC236}">
                    <a16:creationId xmlns:a16="http://schemas.microsoft.com/office/drawing/2014/main" id="{DC5FA297-B0DA-4AAB-853A-98705E70B9A8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Star: 4 Points 41">
                <a:extLst>
                  <a:ext uri="{FF2B5EF4-FFF2-40B4-BE49-F238E27FC236}">
                    <a16:creationId xmlns:a16="http://schemas.microsoft.com/office/drawing/2014/main" id="{192B1605-B0FB-41C2-A130-7DF02210D749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77014FB-9C84-402A-9D07-50D1CBA47FB9}"/>
                </a:ext>
              </a:extLst>
            </p:cNvPr>
            <p:cNvGrpSpPr/>
            <p:nvPr/>
          </p:nvGrpSpPr>
          <p:grpSpPr>
            <a:xfrm rot="20085461">
              <a:off x="10356068" y="3507213"/>
              <a:ext cx="261702" cy="261702"/>
              <a:chOff x="4075401" y="2631558"/>
              <a:chExt cx="590107" cy="590107"/>
            </a:xfrm>
          </p:grpSpPr>
          <p:sp>
            <p:nvSpPr>
              <p:cNvPr id="44" name="Star: 4 Points 43">
                <a:extLst>
                  <a:ext uri="{FF2B5EF4-FFF2-40B4-BE49-F238E27FC236}">
                    <a16:creationId xmlns:a16="http://schemas.microsoft.com/office/drawing/2014/main" id="{AFEA92F8-0919-4CF6-84F6-DC4D51BF243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Star: 4 Points 44">
                <a:extLst>
                  <a:ext uri="{FF2B5EF4-FFF2-40B4-BE49-F238E27FC236}">
                    <a16:creationId xmlns:a16="http://schemas.microsoft.com/office/drawing/2014/main" id="{D11C3469-F861-4390-A8B7-826F65A99A55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D31B77F-882F-462A-BB15-6CA31ACC57D1}"/>
                </a:ext>
              </a:extLst>
            </p:cNvPr>
            <p:cNvGrpSpPr/>
            <p:nvPr/>
          </p:nvGrpSpPr>
          <p:grpSpPr>
            <a:xfrm rot="20085461">
              <a:off x="10209488" y="3921288"/>
              <a:ext cx="260674" cy="260674"/>
              <a:chOff x="4075401" y="2631558"/>
              <a:chExt cx="590107" cy="590107"/>
            </a:xfrm>
          </p:grpSpPr>
          <p:sp>
            <p:nvSpPr>
              <p:cNvPr id="47" name="Star: 4 Points 46">
                <a:extLst>
                  <a:ext uri="{FF2B5EF4-FFF2-40B4-BE49-F238E27FC236}">
                    <a16:creationId xmlns:a16="http://schemas.microsoft.com/office/drawing/2014/main" id="{70829C5A-CC46-42C3-8ADB-DB59679CC157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Star: 4 Points 47">
                <a:extLst>
                  <a:ext uri="{FF2B5EF4-FFF2-40B4-BE49-F238E27FC236}">
                    <a16:creationId xmlns:a16="http://schemas.microsoft.com/office/drawing/2014/main" id="{B2F4E925-1CC0-4534-8CC3-FA12AD8B1D0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EE88AFCD-3453-4258-B210-691264357FF9}"/>
                </a:ext>
              </a:extLst>
            </p:cNvPr>
            <p:cNvGrpSpPr/>
            <p:nvPr/>
          </p:nvGrpSpPr>
          <p:grpSpPr>
            <a:xfrm rot="21441558">
              <a:off x="10008458" y="3901011"/>
              <a:ext cx="260674" cy="260674"/>
              <a:chOff x="4075401" y="2631558"/>
              <a:chExt cx="590107" cy="590107"/>
            </a:xfrm>
          </p:grpSpPr>
          <p:sp>
            <p:nvSpPr>
              <p:cNvPr id="50" name="Star: 4 Points 49">
                <a:extLst>
                  <a:ext uri="{FF2B5EF4-FFF2-40B4-BE49-F238E27FC236}">
                    <a16:creationId xmlns:a16="http://schemas.microsoft.com/office/drawing/2014/main" id="{BB72440F-D215-4EA3-B972-3C7BE62BDC7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Star: 4 Points 50">
                <a:extLst>
                  <a:ext uri="{FF2B5EF4-FFF2-40B4-BE49-F238E27FC236}">
                    <a16:creationId xmlns:a16="http://schemas.microsoft.com/office/drawing/2014/main" id="{9186EEDC-7924-4BD0-94BF-C52B1FDB8296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2" name="Freeform 55">
              <a:extLst>
                <a:ext uri="{FF2B5EF4-FFF2-40B4-BE49-F238E27FC236}">
                  <a16:creationId xmlns:a16="http://schemas.microsoft.com/office/drawing/2014/main" id="{836DA6C2-0073-40BF-8A49-E778BC57FBA6}"/>
                </a:ext>
              </a:extLst>
            </p:cNvPr>
            <p:cNvSpPr/>
            <p:nvPr/>
          </p:nvSpPr>
          <p:spPr>
            <a:xfrm rot="1659476">
              <a:off x="10697156" y="274988"/>
              <a:ext cx="261580" cy="640961"/>
            </a:xfrm>
            <a:custGeom>
              <a:avLst/>
              <a:gdLst/>
              <a:ahLst/>
              <a:cxnLst/>
              <a:rect l="l" t="t" r="r" b="b"/>
              <a:pathLst>
                <a:path w="1060423" h="2598393">
                  <a:moveTo>
                    <a:pt x="511607" y="1989888"/>
                  </a:moveTo>
                  <a:cubicBezTo>
                    <a:pt x="421916" y="2038892"/>
                    <a:pt x="392123" y="2248491"/>
                    <a:pt x="577615" y="2379095"/>
                  </a:cubicBezTo>
                  <a:cubicBezTo>
                    <a:pt x="531205" y="2257454"/>
                    <a:pt x="562054" y="2197447"/>
                    <a:pt x="592034" y="2136572"/>
                  </a:cubicBezTo>
                  <a:cubicBezTo>
                    <a:pt x="592534" y="2167519"/>
                    <a:pt x="560915" y="2234057"/>
                    <a:pt x="638675" y="2272816"/>
                  </a:cubicBezTo>
                  <a:cubicBezTo>
                    <a:pt x="602283" y="2156226"/>
                    <a:pt x="756001" y="2119500"/>
                    <a:pt x="594605" y="1990756"/>
                  </a:cubicBezTo>
                  <a:cubicBezTo>
                    <a:pt x="828052" y="2024484"/>
                    <a:pt x="759407" y="2143283"/>
                    <a:pt x="814896" y="2262952"/>
                  </a:cubicBezTo>
                  <a:cubicBezTo>
                    <a:pt x="774295" y="2270013"/>
                    <a:pt x="715464" y="2161619"/>
                    <a:pt x="728685" y="2212952"/>
                  </a:cubicBezTo>
                  <a:cubicBezTo>
                    <a:pt x="798068" y="2415798"/>
                    <a:pt x="590532" y="2421590"/>
                    <a:pt x="656442" y="2598393"/>
                  </a:cubicBezTo>
                  <a:cubicBezTo>
                    <a:pt x="451592" y="2586815"/>
                    <a:pt x="511509" y="2396411"/>
                    <a:pt x="415171" y="2350110"/>
                  </a:cubicBezTo>
                  <a:cubicBezTo>
                    <a:pt x="389023" y="2345435"/>
                    <a:pt x="357666" y="2366802"/>
                    <a:pt x="415723" y="2461957"/>
                  </a:cubicBezTo>
                  <a:cubicBezTo>
                    <a:pt x="77590" y="2209980"/>
                    <a:pt x="314998" y="2004011"/>
                    <a:pt x="511607" y="1989888"/>
                  </a:cubicBezTo>
                  <a:close/>
                  <a:moveTo>
                    <a:pt x="344786" y="1884983"/>
                  </a:moveTo>
                  <a:lnTo>
                    <a:pt x="722598" y="1884983"/>
                  </a:lnTo>
                  <a:cubicBezTo>
                    <a:pt x="716460" y="1906965"/>
                    <a:pt x="711917" y="1928321"/>
                    <a:pt x="707988" y="1948728"/>
                  </a:cubicBezTo>
                  <a:lnTo>
                    <a:pt x="357819" y="1948059"/>
                  </a:lnTo>
                  <a:close/>
                  <a:moveTo>
                    <a:pt x="530212" y="651224"/>
                  </a:moveTo>
                  <a:cubicBezTo>
                    <a:pt x="585486" y="651224"/>
                    <a:pt x="630294" y="696033"/>
                    <a:pt x="630294" y="751307"/>
                  </a:cubicBezTo>
                  <a:cubicBezTo>
                    <a:pt x="630294" y="806581"/>
                    <a:pt x="585486" y="851389"/>
                    <a:pt x="530212" y="851389"/>
                  </a:cubicBezTo>
                  <a:cubicBezTo>
                    <a:pt x="474938" y="851389"/>
                    <a:pt x="430129" y="806581"/>
                    <a:pt x="430129" y="751307"/>
                  </a:cubicBezTo>
                  <a:cubicBezTo>
                    <a:pt x="430129" y="696033"/>
                    <a:pt x="474938" y="651224"/>
                    <a:pt x="530212" y="651224"/>
                  </a:cubicBezTo>
                  <a:close/>
                  <a:moveTo>
                    <a:pt x="530212" y="551141"/>
                  </a:moveTo>
                  <a:cubicBezTo>
                    <a:pt x="419664" y="551141"/>
                    <a:pt x="330046" y="640759"/>
                    <a:pt x="330046" y="751307"/>
                  </a:cubicBezTo>
                  <a:cubicBezTo>
                    <a:pt x="330046" y="861855"/>
                    <a:pt x="419664" y="951472"/>
                    <a:pt x="530212" y="951472"/>
                  </a:cubicBezTo>
                  <a:cubicBezTo>
                    <a:pt x="640760" y="951472"/>
                    <a:pt x="730377" y="861855"/>
                    <a:pt x="730377" y="751307"/>
                  </a:cubicBezTo>
                  <a:cubicBezTo>
                    <a:pt x="730377" y="640759"/>
                    <a:pt x="640760" y="551141"/>
                    <a:pt x="530212" y="551141"/>
                  </a:cubicBezTo>
                  <a:close/>
                  <a:moveTo>
                    <a:pt x="286245" y="353827"/>
                  </a:moveTo>
                  <a:cubicBezTo>
                    <a:pt x="438132" y="439406"/>
                    <a:pt x="623290" y="440561"/>
                    <a:pt x="776100" y="356932"/>
                  </a:cubicBezTo>
                  <a:cubicBezTo>
                    <a:pt x="941305" y="720175"/>
                    <a:pt x="898096" y="1115325"/>
                    <a:pt x="825241" y="1447764"/>
                  </a:cubicBezTo>
                  <a:lnTo>
                    <a:pt x="1060423" y="1673413"/>
                  </a:lnTo>
                  <a:lnTo>
                    <a:pt x="1021935" y="1978110"/>
                  </a:lnTo>
                  <a:lnTo>
                    <a:pt x="745125" y="1786699"/>
                  </a:lnTo>
                  <a:lnTo>
                    <a:pt x="734250" y="1834148"/>
                  </a:lnTo>
                  <a:lnTo>
                    <a:pt x="332991" y="1834148"/>
                  </a:lnTo>
                  <a:cubicBezTo>
                    <a:pt x="330005" y="1820736"/>
                    <a:pt x="326662" y="1807037"/>
                    <a:pt x="323192" y="1793020"/>
                  </a:cubicBezTo>
                  <a:lnTo>
                    <a:pt x="38489" y="1989888"/>
                  </a:lnTo>
                  <a:lnTo>
                    <a:pt x="0" y="1685191"/>
                  </a:lnTo>
                  <a:lnTo>
                    <a:pt x="237343" y="1457469"/>
                  </a:lnTo>
                  <a:lnTo>
                    <a:pt x="238009" y="1459571"/>
                  </a:lnTo>
                  <a:lnTo>
                    <a:pt x="242012" y="1446515"/>
                  </a:lnTo>
                  <a:cubicBezTo>
                    <a:pt x="171205" y="1115067"/>
                    <a:pt x="127758" y="714059"/>
                    <a:pt x="286245" y="353827"/>
                  </a:cubicBezTo>
                  <a:close/>
                  <a:moveTo>
                    <a:pt x="527942" y="0"/>
                  </a:moveTo>
                  <a:cubicBezTo>
                    <a:pt x="622760" y="95693"/>
                    <a:pt x="695048" y="196745"/>
                    <a:pt x="748164" y="301374"/>
                  </a:cubicBezTo>
                  <a:cubicBezTo>
                    <a:pt x="612692" y="376844"/>
                    <a:pt x="447588" y="375495"/>
                    <a:pt x="312997" y="298024"/>
                  </a:cubicBezTo>
                  <a:cubicBezTo>
                    <a:pt x="364591" y="193505"/>
                    <a:pt x="435080" y="93397"/>
                    <a:pt x="5279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A29E9FE-2C74-4DE3-9E1D-025EE1B911D8}"/>
                </a:ext>
              </a:extLst>
            </p:cNvPr>
            <p:cNvGrpSpPr/>
            <p:nvPr/>
          </p:nvGrpSpPr>
          <p:grpSpPr>
            <a:xfrm rot="20085461">
              <a:off x="8229753" y="4332968"/>
              <a:ext cx="260674" cy="260674"/>
              <a:chOff x="4075401" y="2631558"/>
              <a:chExt cx="590107" cy="590107"/>
            </a:xfrm>
          </p:grpSpPr>
          <p:sp>
            <p:nvSpPr>
              <p:cNvPr id="55" name="Star: 4 Points 54">
                <a:extLst>
                  <a:ext uri="{FF2B5EF4-FFF2-40B4-BE49-F238E27FC236}">
                    <a16:creationId xmlns:a16="http://schemas.microsoft.com/office/drawing/2014/main" id="{7A3261E6-712D-4BC9-ACCB-B2A14820A99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Star: 4 Points 55">
                <a:extLst>
                  <a:ext uri="{FF2B5EF4-FFF2-40B4-BE49-F238E27FC236}">
                    <a16:creationId xmlns:a16="http://schemas.microsoft.com/office/drawing/2014/main" id="{7DD5210A-2598-4AE1-A591-D4AEE918ECC4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D91BCBD-F19F-4980-B8F4-8988CC5D7A7B}"/>
                </a:ext>
              </a:extLst>
            </p:cNvPr>
            <p:cNvGrpSpPr/>
            <p:nvPr/>
          </p:nvGrpSpPr>
          <p:grpSpPr>
            <a:xfrm rot="21441558">
              <a:off x="8458373" y="4035205"/>
              <a:ext cx="260674" cy="260674"/>
              <a:chOff x="4075401" y="2631558"/>
              <a:chExt cx="590107" cy="590107"/>
            </a:xfrm>
          </p:grpSpPr>
          <p:sp>
            <p:nvSpPr>
              <p:cNvPr id="58" name="Star: 4 Points 57">
                <a:extLst>
                  <a:ext uri="{FF2B5EF4-FFF2-40B4-BE49-F238E27FC236}">
                    <a16:creationId xmlns:a16="http://schemas.microsoft.com/office/drawing/2014/main" id="{DE63C925-F705-4B1B-B06B-3C4BBE6317D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Star: 4 Points 58">
                <a:extLst>
                  <a:ext uri="{FF2B5EF4-FFF2-40B4-BE49-F238E27FC236}">
                    <a16:creationId xmlns:a16="http://schemas.microsoft.com/office/drawing/2014/main" id="{E22C0EC5-29D3-431E-ACC4-56E7B598E6D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D55A9E43-71C2-4F62-9B4E-7BC15D52BF50}"/>
                </a:ext>
              </a:extLst>
            </p:cNvPr>
            <p:cNvGrpSpPr/>
            <p:nvPr/>
          </p:nvGrpSpPr>
          <p:grpSpPr>
            <a:xfrm rot="18775233">
              <a:off x="8251088" y="4526998"/>
              <a:ext cx="260674" cy="260674"/>
              <a:chOff x="4075401" y="2631558"/>
              <a:chExt cx="590107" cy="590107"/>
            </a:xfrm>
          </p:grpSpPr>
          <p:sp>
            <p:nvSpPr>
              <p:cNvPr id="61" name="Star: 4 Points 60">
                <a:extLst>
                  <a:ext uri="{FF2B5EF4-FFF2-40B4-BE49-F238E27FC236}">
                    <a16:creationId xmlns:a16="http://schemas.microsoft.com/office/drawing/2014/main" id="{37874AEB-D4DD-455E-BF0A-5647D2AFA88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Star: 4 Points 61">
                <a:extLst>
                  <a:ext uri="{FF2B5EF4-FFF2-40B4-BE49-F238E27FC236}">
                    <a16:creationId xmlns:a16="http://schemas.microsoft.com/office/drawing/2014/main" id="{EDA1F07E-570C-4D72-8A8F-62CB9A8E8B99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3A77FA7-9702-4070-898F-C0207770D0EF}"/>
                </a:ext>
              </a:extLst>
            </p:cNvPr>
            <p:cNvGrpSpPr/>
            <p:nvPr/>
          </p:nvGrpSpPr>
          <p:grpSpPr>
            <a:xfrm rot="20131330">
              <a:off x="8031493" y="4096090"/>
              <a:ext cx="260674" cy="260674"/>
              <a:chOff x="4075401" y="2631558"/>
              <a:chExt cx="590107" cy="590107"/>
            </a:xfrm>
          </p:grpSpPr>
          <p:sp>
            <p:nvSpPr>
              <p:cNvPr id="64" name="Star: 4 Points 63">
                <a:extLst>
                  <a:ext uri="{FF2B5EF4-FFF2-40B4-BE49-F238E27FC236}">
                    <a16:creationId xmlns:a16="http://schemas.microsoft.com/office/drawing/2014/main" id="{B3E91B40-9E06-4B1D-A828-B6856E9F102E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Star: 4 Points 64">
                <a:extLst>
                  <a:ext uri="{FF2B5EF4-FFF2-40B4-BE49-F238E27FC236}">
                    <a16:creationId xmlns:a16="http://schemas.microsoft.com/office/drawing/2014/main" id="{1458F5DA-DFE4-49A0-A83E-14D1E67C66E1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94BC2A54-7E19-46F0-B37D-63614C447BB8}"/>
                </a:ext>
              </a:extLst>
            </p:cNvPr>
            <p:cNvGrpSpPr/>
            <p:nvPr/>
          </p:nvGrpSpPr>
          <p:grpSpPr>
            <a:xfrm rot="18775233">
              <a:off x="8348225" y="4232039"/>
              <a:ext cx="260674" cy="260674"/>
              <a:chOff x="4075401" y="2631558"/>
              <a:chExt cx="590107" cy="590107"/>
            </a:xfrm>
          </p:grpSpPr>
          <p:sp>
            <p:nvSpPr>
              <p:cNvPr id="67" name="Star: 4 Points 66">
                <a:extLst>
                  <a:ext uri="{FF2B5EF4-FFF2-40B4-BE49-F238E27FC236}">
                    <a16:creationId xmlns:a16="http://schemas.microsoft.com/office/drawing/2014/main" id="{9ED03161-DFCC-4103-A2C2-ABBF02A352F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Star: 4 Points 67">
                <a:extLst>
                  <a:ext uri="{FF2B5EF4-FFF2-40B4-BE49-F238E27FC236}">
                    <a16:creationId xmlns:a16="http://schemas.microsoft.com/office/drawing/2014/main" id="{FF2B850D-B803-4254-9FA7-C0786FD67C5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8F0B071-947A-4771-BED6-F9416FD0FA2D}"/>
                </a:ext>
              </a:extLst>
            </p:cNvPr>
            <p:cNvGrpSpPr/>
            <p:nvPr/>
          </p:nvGrpSpPr>
          <p:grpSpPr>
            <a:xfrm rot="18775233">
              <a:off x="8089721" y="3824680"/>
              <a:ext cx="260674" cy="260674"/>
              <a:chOff x="4075401" y="2631558"/>
              <a:chExt cx="590107" cy="590107"/>
            </a:xfrm>
          </p:grpSpPr>
          <p:sp>
            <p:nvSpPr>
              <p:cNvPr id="70" name="Star: 4 Points 69">
                <a:extLst>
                  <a:ext uri="{FF2B5EF4-FFF2-40B4-BE49-F238E27FC236}">
                    <a16:creationId xmlns:a16="http://schemas.microsoft.com/office/drawing/2014/main" id="{2DD649A9-D111-4A1B-836A-3F63B703DF0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Star: 4 Points 70">
                <a:extLst>
                  <a:ext uri="{FF2B5EF4-FFF2-40B4-BE49-F238E27FC236}">
                    <a16:creationId xmlns:a16="http://schemas.microsoft.com/office/drawing/2014/main" id="{5A89AE28-9F08-4069-A59D-9C360ED6DD2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3425D1D0-78E3-46EE-A4A1-0434E385585D}"/>
                </a:ext>
              </a:extLst>
            </p:cNvPr>
            <p:cNvGrpSpPr/>
            <p:nvPr/>
          </p:nvGrpSpPr>
          <p:grpSpPr>
            <a:xfrm rot="20131330">
              <a:off x="9516220" y="4378378"/>
              <a:ext cx="260674" cy="260674"/>
              <a:chOff x="4075401" y="2631558"/>
              <a:chExt cx="590107" cy="590107"/>
            </a:xfrm>
          </p:grpSpPr>
          <p:sp>
            <p:nvSpPr>
              <p:cNvPr id="73" name="Star: 4 Points 72">
                <a:extLst>
                  <a:ext uri="{FF2B5EF4-FFF2-40B4-BE49-F238E27FC236}">
                    <a16:creationId xmlns:a16="http://schemas.microsoft.com/office/drawing/2014/main" id="{4980877F-C506-419C-B6ED-7C6CD0662B76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Star: 4 Points 73">
                <a:extLst>
                  <a:ext uri="{FF2B5EF4-FFF2-40B4-BE49-F238E27FC236}">
                    <a16:creationId xmlns:a16="http://schemas.microsoft.com/office/drawing/2014/main" id="{D71E3EF2-F03A-4948-A114-C5BD7E5F952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C847991-00BD-48F4-9EB1-BA5B4E0E0A0A}"/>
                </a:ext>
              </a:extLst>
            </p:cNvPr>
            <p:cNvGrpSpPr/>
            <p:nvPr/>
          </p:nvGrpSpPr>
          <p:grpSpPr>
            <a:xfrm rot="20131330">
              <a:off x="9595023" y="4676397"/>
              <a:ext cx="260674" cy="260674"/>
              <a:chOff x="4075401" y="2631558"/>
              <a:chExt cx="590107" cy="590107"/>
            </a:xfrm>
          </p:grpSpPr>
          <p:sp>
            <p:nvSpPr>
              <p:cNvPr id="76" name="Star: 4 Points 75">
                <a:extLst>
                  <a:ext uri="{FF2B5EF4-FFF2-40B4-BE49-F238E27FC236}">
                    <a16:creationId xmlns:a16="http://schemas.microsoft.com/office/drawing/2014/main" id="{9EA12574-9FFF-405C-A392-8FE2CA98A36E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Star: 4 Points 76">
                <a:extLst>
                  <a:ext uri="{FF2B5EF4-FFF2-40B4-BE49-F238E27FC236}">
                    <a16:creationId xmlns:a16="http://schemas.microsoft.com/office/drawing/2014/main" id="{11478B33-5F3C-4B3A-A5D5-230EBC5516F7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B87AA80E-2C85-4EA6-88D0-1B5A59C11940}"/>
                </a:ext>
              </a:extLst>
            </p:cNvPr>
            <p:cNvGrpSpPr/>
            <p:nvPr/>
          </p:nvGrpSpPr>
          <p:grpSpPr>
            <a:xfrm rot="20131330">
              <a:off x="9844886" y="4453420"/>
              <a:ext cx="260674" cy="260674"/>
              <a:chOff x="4075401" y="2631558"/>
              <a:chExt cx="590107" cy="590107"/>
            </a:xfrm>
          </p:grpSpPr>
          <p:sp>
            <p:nvSpPr>
              <p:cNvPr id="79" name="Star: 4 Points 78">
                <a:extLst>
                  <a:ext uri="{FF2B5EF4-FFF2-40B4-BE49-F238E27FC236}">
                    <a16:creationId xmlns:a16="http://schemas.microsoft.com/office/drawing/2014/main" id="{FF3A9EC0-2B99-45B8-B83E-269E93C812C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Star: 4 Points 79">
                <a:extLst>
                  <a:ext uri="{FF2B5EF4-FFF2-40B4-BE49-F238E27FC236}">
                    <a16:creationId xmlns:a16="http://schemas.microsoft.com/office/drawing/2014/main" id="{13CAB15B-56DC-424B-B054-6DE79D4D926B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85F3377E-034F-464C-AD53-24EEA22F3E90}"/>
                </a:ext>
              </a:extLst>
            </p:cNvPr>
            <p:cNvGrpSpPr/>
            <p:nvPr/>
          </p:nvGrpSpPr>
          <p:grpSpPr>
            <a:xfrm rot="20131330">
              <a:off x="9680296" y="4157989"/>
              <a:ext cx="260674" cy="260674"/>
              <a:chOff x="4075401" y="2631558"/>
              <a:chExt cx="590107" cy="590107"/>
            </a:xfrm>
          </p:grpSpPr>
          <p:sp>
            <p:nvSpPr>
              <p:cNvPr id="82" name="Star: 4 Points 81">
                <a:extLst>
                  <a:ext uri="{FF2B5EF4-FFF2-40B4-BE49-F238E27FC236}">
                    <a16:creationId xmlns:a16="http://schemas.microsoft.com/office/drawing/2014/main" id="{76DFAB93-050D-4FC1-92A9-ADAE18EF5E9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Star: 4 Points 82">
                <a:extLst>
                  <a:ext uri="{FF2B5EF4-FFF2-40B4-BE49-F238E27FC236}">
                    <a16:creationId xmlns:a16="http://schemas.microsoft.com/office/drawing/2014/main" id="{1C4B227A-D022-4412-8DFF-3F0C5E280DAF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DFF420BF-62B5-47BA-B3D2-AE03FA219A11}"/>
                </a:ext>
              </a:extLst>
            </p:cNvPr>
            <p:cNvGrpSpPr/>
            <p:nvPr/>
          </p:nvGrpSpPr>
          <p:grpSpPr>
            <a:xfrm rot="20085461">
              <a:off x="9160330" y="4840763"/>
              <a:ext cx="261702" cy="261702"/>
              <a:chOff x="4075401" y="2631558"/>
              <a:chExt cx="590107" cy="590107"/>
            </a:xfrm>
          </p:grpSpPr>
          <p:sp>
            <p:nvSpPr>
              <p:cNvPr id="85" name="Star: 4 Points 84">
                <a:extLst>
                  <a:ext uri="{FF2B5EF4-FFF2-40B4-BE49-F238E27FC236}">
                    <a16:creationId xmlns:a16="http://schemas.microsoft.com/office/drawing/2014/main" id="{70B137C0-EAE5-469B-8CDC-50983324286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Star: 4 Points 85">
                <a:extLst>
                  <a:ext uri="{FF2B5EF4-FFF2-40B4-BE49-F238E27FC236}">
                    <a16:creationId xmlns:a16="http://schemas.microsoft.com/office/drawing/2014/main" id="{9B5F126F-68AB-4C3A-AE43-DBDFAEF5C45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771067F4-5FC3-4BB9-8E9E-1428713E1FCC}"/>
                </a:ext>
              </a:extLst>
            </p:cNvPr>
            <p:cNvGrpSpPr/>
            <p:nvPr/>
          </p:nvGrpSpPr>
          <p:grpSpPr>
            <a:xfrm rot="20085461">
              <a:off x="8414421" y="4733695"/>
              <a:ext cx="261702" cy="261702"/>
              <a:chOff x="4075401" y="2631558"/>
              <a:chExt cx="590107" cy="590107"/>
            </a:xfrm>
          </p:grpSpPr>
          <p:sp>
            <p:nvSpPr>
              <p:cNvPr id="88" name="Star: 4 Points 87">
                <a:extLst>
                  <a:ext uri="{FF2B5EF4-FFF2-40B4-BE49-F238E27FC236}">
                    <a16:creationId xmlns:a16="http://schemas.microsoft.com/office/drawing/2014/main" id="{1CD4AE16-7408-45C2-8DD0-6D0A8D79626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Star: 4 Points 88">
                <a:extLst>
                  <a:ext uri="{FF2B5EF4-FFF2-40B4-BE49-F238E27FC236}">
                    <a16:creationId xmlns:a16="http://schemas.microsoft.com/office/drawing/2014/main" id="{7D34F6E3-5349-46EF-9DAE-225BF4F982D9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3AEF1363-5DB0-493B-AB8A-715438F24A59}"/>
                </a:ext>
              </a:extLst>
            </p:cNvPr>
            <p:cNvGrpSpPr/>
            <p:nvPr/>
          </p:nvGrpSpPr>
          <p:grpSpPr>
            <a:xfrm rot="20085461">
              <a:off x="8623652" y="4832637"/>
              <a:ext cx="261702" cy="261702"/>
              <a:chOff x="4075401" y="2631558"/>
              <a:chExt cx="590107" cy="590107"/>
            </a:xfrm>
          </p:grpSpPr>
          <p:sp>
            <p:nvSpPr>
              <p:cNvPr id="91" name="Star: 4 Points 90">
                <a:extLst>
                  <a:ext uri="{FF2B5EF4-FFF2-40B4-BE49-F238E27FC236}">
                    <a16:creationId xmlns:a16="http://schemas.microsoft.com/office/drawing/2014/main" id="{FE47962C-641B-412A-A646-706122ECC51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Star: 4 Points 91">
                <a:extLst>
                  <a:ext uri="{FF2B5EF4-FFF2-40B4-BE49-F238E27FC236}">
                    <a16:creationId xmlns:a16="http://schemas.microsoft.com/office/drawing/2014/main" id="{AE5B77BB-017A-4477-AD25-B6EC882AA487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06564080-67CA-4FCA-9449-DD17FFB8D78C}"/>
                </a:ext>
              </a:extLst>
            </p:cNvPr>
            <p:cNvGrpSpPr/>
            <p:nvPr/>
          </p:nvGrpSpPr>
          <p:grpSpPr>
            <a:xfrm rot="20085461">
              <a:off x="9402776" y="4895111"/>
              <a:ext cx="261702" cy="261702"/>
              <a:chOff x="4075401" y="2631558"/>
              <a:chExt cx="590107" cy="590107"/>
            </a:xfrm>
          </p:grpSpPr>
          <p:sp>
            <p:nvSpPr>
              <p:cNvPr id="94" name="Star: 4 Points 93">
                <a:extLst>
                  <a:ext uri="{FF2B5EF4-FFF2-40B4-BE49-F238E27FC236}">
                    <a16:creationId xmlns:a16="http://schemas.microsoft.com/office/drawing/2014/main" id="{068363EF-648C-4B56-AD46-61403D68993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Star: 4 Points 94">
                <a:extLst>
                  <a:ext uri="{FF2B5EF4-FFF2-40B4-BE49-F238E27FC236}">
                    <a16:creationId xmlns:a16="http://schemas.microsoft.com/office/drawing/2014/main" id="{60090B0E-09BC-40D3-A9E3-9A74A660C8AD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DECDD390-4787-4712-90BE-67F9DB872186}"/>
                </a:ext>
              </a:extLst>
            </p:cNvPr>
            <p:cNvGrpSpPr/>
            <p:nvPr/>
          </p:nvGrpSpPr>
          <p:grpSpPr>
            <a:xfrm rot="20085461">
              <a:off x="8059096" y="4878786"/>
              <a:ext cx="260674" cy="260674"/>
              <a:chOff x="4075401" y="2631558"/>
              <a:chExt cx="590107" cy="590107"/>
            </a:xfrm>
          </p:grpSpPr>
          <p:sp>
            <p:nvSpPr>
              <p:cNvPr id="97" name="Star: 4 Points 96">
                <a:extLst>
                  <a:ext uri="{FF2B5EF4-FFF2-40B4-BE49-F238E27FC236}">
                    <a16:creationId xmlns:a16="http://schemas.microsoft.com/office/drawing/2014/main" id="{1517188A-80B9-48D4-8A6C-B6F80F6251B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Star: 4 Points 97">
                <a:extLst>
                  <a:ext uri="{FF2B5EF4-FFF2-40B4-BE49-F238E27FC236}">
                    <a16:creationId xmlns:a16="http://schemas.microsoft.com/office/drawing/2014/main" id="{EC009DBB-354B-4D52-85BC-DB37A45D5434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7604C729-9F05-43E7-B7D0-EF5A7AF91036}"/>
                </a:ext>
              </a:extLst>
            </p:cNvPr>
            <p:cNvGrpSpPr/>
            <p:nvPr/>
          </p:nvGrpSpPr>
          <p:grpSpPr>
            <a:xfrm rot="20085461">
              <a:off x="8362404" y="5067655"/>
              <a:ext cx="260674" cy="260674"/>
              <a:chOff x="4075401" y="2631558"/>
              <a:chExt cx="590107" cy="590107"/>
            </a:xfrm>
          </p:grpSpPr>
          <p:sp>
            <p:nvSpPr>
              <p:cNvPr id="100" name="Star: 4 Points 99">
                <a:extLst>
                  <a:ext uri="{FF2B5EF4-FFF2-40B4-BE49-F238E27FC236}">
                    <a16:creationId xmlns:a16="http://schemas.microsoft.com/office/drawing/2014/main" id="{FA56FD4A-C1A0-458E-A339-13A34DD6CF5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Star: 4 Points 100">
                <a:extLst>
                  <a:ext uri="{FF2B5EF4-FFF2-40B4-BE49-F238E27FC236}">
                    <a16:creationId xmlns:a16="http://schemas.microsoft.com/office/drawing/2014/main" id="{454E0F66-E5FB-434A-92DE-C633747A510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45703E49-DFE6-4898-B690-F119125E65E0}"/>
                </a:ext>
              </a:extLst>
            </p:cNvPr>
            <p:cNvGrpSpPr/>
            <p:nvPr/>
          </p:nvGrpSpPr>
          <p:grpSpPr>
            <a:xfrm rot="3219636">
              <a:off x="8848058" y="4669279"/>
              <a:ext cx="469955" cy="469955"/>
              <a:chOff x="4075401" y="2631558"/>
              <a:chExt cx="590107" cy="590107"/>
            </a:xfrm>
          </p:grpSpPr>
          <p:sp>
            <p:nvSpPr>
              <p:cNvPr id="103" name="Star: 4 Points 102">
                <a:extLst>
                  <a:ext uri="{FF2B5EF4-FFF2-40B4-BE49-F238E27FC236}">
                    <a16:creationId xmlns:a16="http://schemas.microsoft.com/office/drawing/2014/main" id="{D9423334-A8DB-4BE0-8923-E0F57322984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Star: 4 Points 103">
                <a:extLst>
                  <a:ext uri="{FF2B5EF4-FFF2-40B4-BE49-F238E27FC236}">
                    <a16:creationId xmlns:a16="http://schemas.microsoft.com/office/drawing/2014/main" id="{B51EF65F-3483-4E55-A3AE-52800A6D9CED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FC45EBBA-22D1-47CA-92C6-1728AEEE027F}"/>
                </a:ext>
              </a:extLst>
            </p:cNvPr>
            <p:cNvGrpSpPr/>
            <p:nvPr/>
          </p:nvGrpSpPr>
          <p:grpSpPr>
            <a:xfrm rot="3219636">
              <a:off x="10010138" y="3322954"/>
              <a:ext cx="469955" cy="469955"/>
              <a:chOff x="4075401" y="2631558"/>
              <a:chExt cx="590107" cy="590107"/>
            </a:xfrm>
          </p:grpSpPr>
          <p:sp>
            <p:nvSpPr>
              <p:cNvPr id="106" name="Star: 4 Points 105">
                <a:extLst>
                  <a:ext uri="{FF2B5EF4-FFF2-40B4-BE49-F238E27FC236}">
                    <a16:creationId xmlns:a16="http://schemas.microsoft.com/office/drawing/2014/main" id="{1980CE26-1DA7-4B9D-A8AF-1757D5EF0039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Star: 4 Points 106">
                <a:extLst>
                  <a:ext uri="{FF2B5EF4-FFF2-40B4-BE49-F238E27FC236}">
                    <a16:creationId xmlns:a16="http://schemas.microsoft.com/office/drawing/2014/main" id="{2E6F9E78-DE6C-485D-BA3E-96BD94CADF41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6A82BA24-B398-4BD0-BB12-CDE70D655E86}"/>
                </a:ext>
              </a:extLst>
            </p:cNvPr>
            <p:cNvGrpSpPr/>
            <p:nvPr/>
          </p:nvGrpSpPr>
          <p:grpSpPr>
            <a:xfrm rot="20085461">
              <a:off x="9162260" y="5123407"/>
              <a:ext cx="261702" cy="261702"/>
              <a:chOff x="4075401" y="2631558"/>
              <a:chExt cx="590107" cy="590107"/>
            </a:xfrm>
          </p:grpSpPr>
          <p:sp>
            <p:nvSpPr>
              <p:cNvPr id="109" name="Star: 4 Points 108">
                <a:extLst>
                  <a:ext uri="{FF2B5EF4-FFF2-40B4-BE49-F238E27FC236}">
                    <a16:creationId xmlns:a16="http://schemas.microsoft.com/office/drawing/2014/main" id="{84033436-10E8-4CF1-9C69-3D42FB8382C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Star: 4 Points 109">
                <a:extLst>
                  <a:ext uri="{FF2B5EF4-FFF2-40B4-BE49-F238E27FC236}">
                    <a16:creationId xmlns:a16="http://schemas.microsoft.com/office/drawing/2014/main" id="{035270C8-07A7-48A3-B7B6-455697C022A5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A039EF18-9363-48CA-B923-AE95EB7720E8}"/>
                </a:ext>
              </a:extLst>
            </p:cNvPr>
            <p:cNvGrpSpPr/>
            <p:nvPr/>
          </p:nvGrpSpPr>
          <p:grpSpPr>
            <a:xfrm rot="20085461">
              <a:off x="9310034" y="5368418"/>
              <a:ext cx="261702" cy="261702"/>
              <a:chOff x="4075401" y="2631558"/>
              <a:chExt cx="590107" cy="590107"/>
            </a:xfrm>
          </p:grpSpPr>
          <p:sp>
            <p:nvSpPr>
              <p:cNvPr id="112" name="Star: 4 Points 111">
                <a:extLst>
                  <a:ext uri="{FF2B5EF4-FFF2-40B4-BE49-F238E27FC236}">
                    <a16:creationId xmlns:a16="http://schemas.microsoft.com/office/drawing/2014/main" id="{F5D7ED7A-B248-4574-8B2D-140ABA5424D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Star: 4 Points 112">
                <a:extLst>
                  <a:ext uri="{FF2B5EF4-FFF2-40B4-BE49-F238E27FC236}">
                    <a16:creationId xmlns:a16="http://schemas.microsoft.com/office/drawing/2014/main" id="{914EB26E-4199-486F-81E4-2123797F968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2CD41886-46E9-4917-89D8-57BD3FAD1DFF}"/>
                </a:ext>
              </a:extLst>
            </p:cNvPr>
            <p:cNvGrpSpPr/>
            <p:nvPr/>
          </p:nvGrpSpPr>
          <p:grpSpPr>
            <a:xfrm rot="20085461">
              <a:off x="9137355" y="5580210"/>
              <a:ext cx="261702" cy="261702"/>
              <a:chOff x="4075401" y="2631558"/>
              <a:chExt cx="590107" cy="590107"/>
            </a:xfrm>
          </p:grpSpPr>
          <p:sp>
            <p:nvSpPr>
              <p:cNvPr id="115" name="Star: 4 Points 114">
                <a:extLst>
                  <a:ext uri="{FF2B5EF4-FFF2-40B4-BE49-F238E27FC236}">
                    <a16:creationId xmlns:a16="http://schemas.microsoft.com/office/drawing/2014/main" id="{23B0A9F2-A0D0-400A-9423-F029FD07E66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Star: 4 Points 115">
                <a:extLst>
                  <a:ext uri="{FF2B5EF4-FFF2-40B4-BE49-F238E27FC236}">
                    <a16:creationId xmlns:a16="http://schemas.microsoft.com/office/drawing/2014/main" id="{B11076FB-6CFC-46E6-9C96-DD14F47B442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C4538D25-B712-413C-A342-127A236C69BC}"/>
                </a:ext>
              </a:extLst>
            </p:cNvPr>
            <p:cNvGrpSpPr/>
            <p:nvPr/>
          </p:nvGrpSpPr>
          <p:grpSpPr>
            <a:xfrm rot="20085461">
              <a:off x="8115329" y="5107311"/>
              <a:ext cx="261702" cy="261702"/>
              <a:chOff x="4075401" y="2631558"/>
              <a:chExt cx="590107" cy="590107"/>
            </a:xfrm>
          </p:grpSpPr>
          <p:sp>
            <p:nvSpPr>
              <p:cNvPr id="118" name="Star: 4 Points 117">
                <a:extLst>
                  <a:ext uri="{FF2B5EF4-FFF2-40B4-BE49-F238E27FC236}">
                    <a16:creationId xmlns:a16="http://schemas.microsoft.com/office/drawing/2014/main" id="{EEECA7AD-2B6B-4170-BA4A-705CC537A812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Star: 4 Points 118">
                <a:extLst>
                  <a:ext uri="{FF2B5EF4-FFF2-40B4-BE49-F238E27FC236}">
                    <a16:creationId xmlns:a16="http://schemas.microsoft.com/office/drawing/2014/main" id="{E8DC6A99-268C-4B7E-9DD8-BE94B125957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133BA591-DB43-4F1C-8EB0-68838236CFA3}"/>
                </a:ext>
              </a:extLst>
            </p:cNvPr>
            <p:cNvGrpSpPr/>
            <p:nvPr/>
          </p:nvGrpSpPr>
          <p:grpSpPr>
            <a:xfrm rot="20085461">
              <a:off x="8260862" y="5378346"/>
              <a:ext cx="261702" cy="261702"/>
              <a:chOff x="4075401" y="2631558"/>
              <a:chExt cx="590107" cy="590107"/>
            </a:xfrm>
          </p:grpSpPr>
          <p:sp>
            <p:nvSpPr>
              <p:cNvPr id="121" name="Star: 4 Points 120">
                <a:extLst>
                  <a:ext uri="{FF2B5EF4-FFF2-40B4-BE49-F238E27FC236}">
                    <a16:creationId xmlns:a16="http://schemas.microsoft.com/office/drawing/2014/main" id="{374D8DDD-FC42-48B3-B63F-C377FE02131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Star: 4 Points 121">
                <a:extLst>
                  <a:ext uri="{FF2B5EF4-FFF2-40B4-BE49-F238E27FC236}">
                    <a16:creationId xmlns:a16="http://schemas.microsoft.com/office/drawing/2014/main" id="{916DCECE-63B5-4464-A193-FA563AB705DF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148B390-35C1-44FB-91CD-D2B359EFBF7D}"/>
                </a:ext>
              </a:extLst>
            </p:cNvPr>
            <p:cNvGrpSpPr/>
            <p:nvPr/>
          </p:nvGrpSpPr>
          <p:grpSpPr>
            <a:xfrm rot="21194832">
              <a:off x="10226122" y="833005"/>
              <a:ext cx="684754" cy="684754"/>
              <a:chOff x="10248404" y="769696"/>
              <a:chExt cx="684754" cy="684754"/>
            </a:xfrm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D82B5BD7-7E96-43A3-926A-420C4217D81E}"/>
                  </a:ext>
                </a:extLst>
              </p:cNvPr>
              <p:cNvSpPr/>
              <p:nvPr/>
            </p:nvSpPr>
            <p:spPr>
              <a:xfrm>
                <a:off x="10319229" y="769696"/>
                <a:ext cx="324015" cy="684754"/>
              </a:xfrm>
              <a:custGeom>
                <a:avLst/>
                <a:gdLst>
                  <a:gd name="connsiteX0" fmla="*/ 132347 w 228600"/>
                  <a:gd name="connsiteY0" fmla="*/ 0 h 565485"/>
                  <a:gd name="connsiteX1" fmla="*/ 0 w 228600"/>
                  <a:gd name="connsiteY1" fmla="*/ 565485 h 565485"/>
                  <a:gd name="connsiteX2" fmla="*/ 228600 w 228600"/>
                  <a:gd name="connsiteY2" fmla="*/ 48127 h 565485"/>
                  <a:gd name="connsiteX3" fmla="*/ 132347 w 228600"/>
                  <a:gd name="connsiteY3" fmla="*/ 0 h 565485"/>
                  <a:gd name="connsiteX0" fmla="*/ 132347 w 403528"/>
                  <a:gd name="connsiteY0" fmla="*/ 31386 h 596871"/>
                  <a:gd name="connsiteX1" fmla="*/ 0 w 403528"/>
                  <a:gd name="connsiteY1" fmla="*/ 596871 h 596871"/>
                  <a:gd name="connsiteX2" fmla="*/ 403528 w 403528"/>
                  <a:gd name="connsiteY2" fmla="*/ 0 h 596871"/>
                  <a:gd name="connsiteX3" fmla="*/ 132347 w 403528"/>
                  <a:gd name="connsiteY3" fmla="*/ 31386 h 596871"/>
                  <a:gd name="connsiteX0" fmla="*/ 386788 w 403528"/>
                  <a:gd name="connsiteY0" fmla="*/ 0 h 708608"/>
                  <a:gd name="connsiteX1" fmla="*/ 0 w 403528"/>
                  <a:gd name="connsiteY1" fmla="*/ 708608 h 708608"/>
                  <a:gd name="connsiteX2" fmla="*/ 403528 w 403528"/>
                  <a:gd name="connsiteY2" fmla="*/ 111737 h 708608"/>
                  <a:gd name="connsiteX3" fmla="*/ 386788 w 403528"/>
                  <a:gd name="connsiteY3" fmla="*/ 0 h 708608"/>
                  <a:gd name="connsiteX0" fmla="*/ 315226 w 331966"/>
                  <a:gd name="connsiteY0" fmla="*/ 0 h 851732"/>
                  <a:gd name="connsiteX1" fmla="*/ 0 w 331966"/>
                  <a:gd name="connsiteY1" fmla="*/ 851732 h 851732"/>
                  <a:gd name="connsiteX2" fmla="*/ 331966 w 331966"/>
                  <a:gd name="connsiteY2" fmla="*/ 111737 h 851732"/>
                  <a:gd name="connsiteX3" fmla="*/ 315226 w 331966"/>
                  <a:gd name="connsiteY3" fmla="*/ 0 h 851732"/>
                  <a:gd name="connsiteX0" fmla="*/ 307275 w 324015"/>
                  <a:gd name="connsiteY0" fmla="*/ 0 h 684754"/>
                  <a:gd name="connsiteX1" fmla="*/ 0 w 324015"/>
                  <a:gd name="connsiteY1" fmla="*/ 684754 h 684754"/>
                  <a:gd name="connsiteX2" fmla="*/ 324015 w 324015"/>
                  <a:gd name="connsiteY2" fmla="*/ 111737 h 684754"/>
                  <a:gd name="connsiteX3" fmla="*/ 307275 w 324015"/>
                  <a:gd name="connsiteY3" fmla="*/ 0 h 684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4015" h="684754">
                    <a:moveTo>
                      <a:pt x="307275" y="0"/>
                    </a:moveTo>
                    <a:lnTo>
                      <a:pt x="0" y="684754"/>
                    </a:lnTo>
                    <a:lnTo>
                      <a:pt x="324015" y="111737"/>
                    </a:lnTo>
                    <a:lnTo>
                      <a:pt x="3072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6A427619-1CDC-4D05-B9E3-9B8E4AE4591D}"/>
                  </a:ext>
                </a:extLst>
              </p:cNvPr>
              <p:cNvSpPr/>
              <p:nvPr/>
            </p:nvSpPr>
            <p:spPr>
              <a:xfrm rot="4021668" flipH="1">
                <a:off x="10428773" y="858494"/>
                <a:ext cx="324015" cy="684754"/>
              </a:xfrm>
              <a:custGeom>
                <a:avLst/>
                <a:gdLst>
                  <a:gd name="connsiteX0" fmla="*/ 132347 w 228600"/>
                  <a:gd name="connsiteY0" fmla="*/ 0 h 565485"/>
                  <a:gd name="connsiteX1" fmla="*/ 0 w 228600"/>
                  <a:gd name="connsiteY1" fmla="*/ 565485 h 565485"/>
                  <a:gd name="connsiteX2" fmla="*/ 228600 w 228600"/>
                  <a:gd name="connsiteY2" fmla="*/ 48127 h 565485"/>
                  <a:gd name="connsiteX3" fmla="*/ 132347 w 228600"/>
                  <a:gd name="connsiteY3" fmla="*/ 0 h 565485"/>
                  <a:gd name="connsiteX0" fmla="*/ 132347 w 403528"/>
                  <a:gd name="connsiteY0" fmla="*/ 31386 h 596871"/>
                  <a:gd name="connsiteX1" fmla="*/ 0 w 403528"/>
                  <a:gd name="connsiteY1" fmla="*/ 596871 h 596871"/>
                  <a:gd name="connsiteX2" fmla="*/ 403528 w 403528"/>
                  <a:gd name="connsiteY2" fmla="*/ 0 h 596871"/>
                  <a:gd name="connsiteX3" fmla="*/ 132347 w 403528"/>
                  <a:gd name="connsiteY3" fmla="*/ 31386 h 596871"/>
                  <a:gd name="connsiteX0" fmla="*/ 386788 w 403528"/>
                  <a:gd name="connsiteY0" fmla="*/ 0 h 708608"/>
                  <a:gd name="connsiteX1" fmla="*/ 0 w 403528"/>
                  <a:gd name="connsiteY1" fmla="*/ 708608 h 708608"/>
                  <a:gd name="connsiteX2" fmla="*/ 403528 w 403528"/>
                  <a:gd name="connsiteY2" fmla="*/ 111737 h 708608"/>
                  <a:gd name="connsiteX3" fmla="*/ 386788 w 403528"/>
                  <a:gd name="connsiteY3" fmla="*/ 0 h 708608"/>
                  <a:gd name="connsiteX0" fmla="*/ 315226 w 331966"/>
                  <a:gd name="connsiteY0" fmla="*/ 0 h 851732"/>
                  <a:gd name="connsiteX1" fmla="*/ 0 w 331966"/>
                  <a:gd name="connsiteY1" fmla="*/ 851732 h 851732"/>
                  <a:gd name="connsiteX2" fmla="*/ 331966 w 331966"/>
                  <a:gd name="connsiteY2" fmla="*/ 111737 h 851732"/>
                  <a:gd name="connsiteX3" fmla="*/ 315226 w 331966"/>
                  <a:gd name="connsiteY3" fmla="*/ 0 h 851732"/>
                  <a:gd name="connsiteX0" fmla="*/ 307275 w 324015"/>
                  <a:gd name="connsiteY0" fmla="*/ 0 h 684754"/>
                  <a:gd name="connsiteX1" fmla="*/ 0 w 324015"/>
                  <a:gd name="connsiteY1" fmla="*/ 684754 h 684754"/>
                  <a:gd name="connsiteX2" fmla="*/ 324015 w 324015"/>
                  <a:gd name="connsiteY2" fmla="*/ 111737 h 684754"/>
                  <a:gd name="connsiteX3" fmla="*/ 307275 w 324015"/>
                  <a:gd name="connsiteY3" fmla="*/ 0 h 684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4015" h="684754">
                    <a:moveTo>
                      <a:pt x="307275" y="0"/>
                    </a:moveTo>
                    <a:lnTo>
                      <a:pt x="0" y="684754"/>
                    </a:lnTo>
                    <a:lnTo>
                      <a:pt x="324015" y="111737"/>
                    </a:lnTo>
                    <a:lnTo>
                      <a:pt x="3072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18B8DEC9-8796-4356-A9F3-51496BA11127}"/>
                </a:ext>
              </a:extLst>
            </p:cNvPr>
            <p:cNvGrpSpPr/>
            <p:nvPr/>
          </p:nvGrpSpPr>
          <p:grpSpPr>
            <a:xfrm rot="20085461">
              <a:off x="10053746" y="777562"/>
              <a:ext cx="326184" cy="326184"/>
              <a:chOff x="4075401" y="2631558"/>
              <a:chExt cx="590107" cy="590107"/>
            </a:xfrm>
          </p:grpSpPr>
          <p:sp>
            <p:nvSpPr>
              <p:cNvPr id="128" name="Star: 4 Points 127">
                <a:extLst>
                  <a:ext uri="{FF2B5EF4-FFF2-40B4-BE49-F238E27FC236}">
                    <a16:creationId xmlns:a16="http://schemas.microsoft.com/office/drawing/2014/main" id="{B3849A21-B553-4CBB-AE7C-0EC812BEE39C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Star: 4 Points 128">
                <a:extLst>
                  <a:ext uri="{FF2B5EF4-FFF2-40B4-BE49-F238E27FC236}">
                    <a16:creationId xmlns:a16="http://schemas.microsoft.com/office/drawing/2014/main" id="{A81E64FF-9C73-4DF6-9C41-4D056A46E070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D95B3F10-ECC8-46D0-ACAC-76E5B72A4F4C}"/>
                </a:ext>
              </a:extLst>
            </p:cNvPr>
            <p:cNvGrpSpPr/>
            <p:nvPr/>
          </p:nvGrpSpPr>
          <p:grpSpPr>
            <a:xfrm rot="20085461">
              <a:off x="10303543" y="629109"/>
              <a:ext cx="261702" cy="261702"/>
              <a:chOff x="4075401" y="2631558"/>
              <a:chExt cx="590107" cy="590107"/>
            </a:xfrm>
          </p:grpSpPr>
          <p:sp>
            <p:nvSpPr>
              <p:cNvPr id="131" name="Star: 4 Points 130">
                <a:extLst>
                  <a:ext uri="{FF2B5EF4-FFF2-40B4-BE49-F238E27FC236}">
                    <a16:creationId xmlns:a16="http://schemas.microsoft.com/office/drawing/2014/main" id="{FD0BD2E3-3208-4A49-A1D3-1C7838D51A7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Star: 4 Points 131">
                <a:extLst>
                  <a:ext uri="{FF2B5EF4-FFF2-40B4-BE49-F238E27FC236}">
                    <a16:creationId xmlns:a16="http://schemas.microsoft.com/office/drawing/2014/main" id="{CE249D73-6531-4A2E-A885-930836CD90EA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E2B0547A-5BFC-48DB-BC55-8D422AF8D479}"/>
                </a:ext>
              </a:extLst>
            </p:cNvPr>
            <p:cNvGrpSpPr/>
            <p:nvPr/>
          </p:nvGrpSpPr>
          <p:grpSpPr>
            <a:xfrm rot="20085461">
              <a:off x="10156963" y="1043184"/>
              <a:ext cx="260674" cy="260674"/>
              <a:chOff x="4075401" y="2631558"/>
              <a:chExt cx="590107" cy="590107"/>
            </a:xfrm>
          </p:grpSpPr>
          <p:sp>
            <p:nvSpPr>
              <p:cNvPr id="134" name="Star: 4 Points 133">
                <a:extLst>
                  <a:ext uri="{FF2B5EF4-FFF2-40B4-BE49-F238E27FC236}">
                    <a16:creationId xmlns:a16="http://schemas.microsoft.com/office/drawing/2014/main" id="{0F7169BB-E435-4E4A-A4A8-94D35528019F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Star: 4 Points 134">
                <a:extLst>
                  <a:ext uri="{FF2B5EF4-FFF2-40B4-BE49-F238E27FC236}">
                    <a16:creationId xmlns:a16="http://schemas.microsoft.com/office/drawing/2014/main" id="{A62B2E69-8A6C-4A21-B473-2D755DF4F58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B44978D-6B84-48B3-A223-DFE830132756}"/>
                </a:ext>
              </a:extLst>
            </p:cNvPr>
            <p:cNvGrpSpPr/>
            <p:nvPr/>
          </p:nvGrpSpPr>
          <p:grpSpPr>
            <a:xfrm rot="21441558">
              <a:off x="9955933" y="1022907"/>
              <a:ext cx="260674" cy="260674"/>
              <a:chOff x="4075401" y="2631558"/>
              <a:chExt cx="590107" cy="590107"/>
            </a:xfrm>
          </p:grpSpPr>
          <p:sp>
            <p:nvSpPr>
              <p:cNvPr id="137" name="Star: 4 Points 136">
                <a:extLst>
                  <a:ext uri="{FF2B5EF4-FFF2-40B4-BE49-F238E27FC236}">
                    <a16:creationId xmlns:a16="http://schemas.microsoft.com/office/drawing/2014/main" id="{CCD172F4-9318-40B8-B9B6-0D3239CCCD1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Star: 4 Points 137">
                <a:extLst>
                  <a:ext uri="{FF2B5EF4-FFF2-40B4-BE49-F238E27FC236}">
                    <a16:creationId xmlns:a16="http://schemas.microsoft.com/office/drawing/2014/main" id="{53BB7D5A-1B74-4873-93D0-6301F4D298F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E6472741-944A-4B87-8C70-2CA98BF40554}"/>
                </a:ext>
              </a:extLst>
            </p:cNvPr>
            <p:cNvGrpSpPr/>
            <p:nvPr/>
          </p:nvGrpSpPr>
          <p:grpSpPr>
            <a:xfrm rot="20085461">
              <a:off x="10724548" y="1038234"/>
              <a:ext cx="326184" cy="326184"/>
              <a:chOff x="4075401" y="2631558"/>
              <a:chExt cx="590107" cy="590107"/>
            </a:xfrm>
          </p:grpSpPr>
          <p:sp>
            <p:nvSpPr>
              <p:cNvPr id="140" name="Star: 4 Points 139">
                <a:extLst>
                  <a:ext uri="{FF2B5EF4-FFF2-40B4-BE49-F238E27FC236}">
                    <a16:creationId xmlns:a16="http://schemas.microsoft.com/office/drawing/2014/main" id="{73F94C1F-13DD-47A3-897F-D19A9A7B2F2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Star: 4 Points 140">
                <a:extLst>
                  <a:ext uri="{FF2B5EF4-FFF2-40B4-BE49-F238E27FC236}">
                    <a16:creationId xmlns:a16="http://schemas.microsoft.com/office/drawing/2014/main" id="{F5D7D79B-EE1A-4740-B2FA-AFD071F5DD78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864DD10F-735F-4701-A52F-8646CE8635CF}"/>
                </a:ext>
              </a:extLst>
            </p:cNvPr>
            <p:cNvGrpSpPr/>
            <p:nvPr/>
          </p:nvGrpSpPr>
          <p:grpSpPr>
            <a:xfrm rot="20085461">
              <a:off x="10974345" y="889781"/>
              <a:ext cx="261702" cy="261702"/>
              <a:chOff x="4075401" y="2631558"/>
              <a:chExt cx="590107" cy="590107"/>
            </a:xfrm>
          </p:grpSpPr>
          <p:sp>
            <p:nvSpPr>
              <p:cNvPr id="143" name="Star: 4 Points 142">
                <a:extLst>
                  <a:ext uri="{FF2B5EF4-FFF2-40B4-BE49-F238E27FC236}">
                    <a16:creationId xmlns:a16="http://schemas.microsoft.com/office/drawing/2014/main" id="{2CE2008E-2DF4-4BD5-A3B4-33129B8C0A91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Star: 4 Points 143">
                <a:extLst>
                  <a:ext uri="{FF2B5EF4-FFF2-40B4-BE49-F238E27FC236}">
                    <a16:creationId xmlns:a16="http://schemas.microsoft.com/office/drawing/2014/main" id="{E03ABF1C-6C12-4964-BA47-63A7C9E6A74E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F2BB8C2D-3561-4A9C-A2A9-7AF155CF17E9}"/>
                </a:ext>
              </a:extLst>
            </p:cNvPr>
            <p:cNvGrpSpPr/>
            <p:nvPr/>
          </p:nvGrpSpPr>
          <p:grpSpPr>
            <a:xfrm rot="20085461">
              <a:off x="10827765" y="1303856"/>
              <a:ext cx="260674" cy="260674"/>
              <a:chOff x="4075401" y="2631558"/>
              <a:chExt cx="590107" cy="590107"/>
            </a:xfrm>
          </p:grpSpPr>
          <p:sp>
            <p:nvSpPr>
              <p:cNvPr id="146" name="Star: 4 Points 145">
                <a:extLst>
                  <a:ext uri="{FF2B5EF4-FFF2-40B4-BE49-F238E27FC236}">
                    <a16:creationId xmlns:a16="http://schemas.microsoft.com/office/drawing/2014/main" id="{03B113F3-D663-48A8-BAEC-BF6FA4FEC3ED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Star: 4 Points 146">
                <a:extLst>
                  <a:ext uri="{FF2B5EF4-FFF2-40B4-BE49-F238E27FC236}">
                    <a16:creationId xmlns:a16="http://schemas.microsoft.com/office/drawing/2014/main" id="{32546B4F-7610-4358-85CD-189EE0CECBD0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1DEB35A6-4EA7-4A8F-8C33-12475843F1BD}"/>
                </a:ext>
              </a:extLst>
            </p:cNvPr>
            <p:cNvGrpSpPr/>
            <p:nvPr/>
          </p:nvGrpSpPr>
          <p:grpSpPr>
            <a:xfrm rot="21441558">
              <a:off x="10626735" y="1283579"/>
              <a:ext cx="260674" cy="260674"/>
              <a:chOff x="4075401" y="2631558"/>
              <a:chExt cx="590107" cy="590107"/>
            </a:xfrm>
          </p:grpSpPr>
          <p:sp>
            <p:nvSpPr>
              <p:cNvPr id="149" name="Star: 4 Points 148">
                <a:extLst>
                  <a:ext uri="{FF2B5EF4-FFF2-40B4-BE49-F238E27FC236}">
                    <a16:creationId xmlns:a16="http://schemas.microsoft.com/office/drawing/2014/main" id="{295E3221-8EAE-42A2-BC68-A651A0F566D3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Star: 4 Points 149">
                <a:extLst>
                  <a:ext uri="{FF2B5EF4-FFF2-40B4-BE49-F238E27FC236}">
                    <a16:creationId xmlns:a16="http://schemas.microsoft.com/office/drawing/2014/main" id="{6D9B40E0-4C44-44DF-A5F8-E78FF7D46C07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1BC8974A-5C5B-4E51-A86A-CFD9BB7F9D73}"/>
                </a:ext>
              </a:extLst>
            </p:cNvPr>
            <p:cNvGrpSpPr/>
            <p:nvPr/>
          </p:nvGrpSpPr>
          <p:grpSpPr>
            <a:xfrm rot="2801838">
              <a:off x="9540812" y="783246"/>
              <a:ext cx="326184" cy="326184"/>
              <a:chOff x="4075401" y="2631558"/>
              <a:chExt cx="590107" cy="590107"/>
            </a:xfrm>
          </p:grpSpPr>
          <p:sp>
            <p:nvSpPr>
              <p:cNvPr id="152" name="Star: 4 Points 151">
                <a:extLst>
                  <a:ext uri="{FF2B5EF4-FFF2-40B4-BE49-F238E27FC236}">
                    <a16:creationId xmlns:a16="http://schemas.microsoft.com/office/drawing/2014/main" id="{1952FBE8-66DE-4780-989D-25FA488EF914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Star: 4 Points 152">
                <a:extLst>
                  <a:ext uri="{FF2B5EF4-FFF2-40B4-BE49-F238E27FC236}">
                    <a16:creationId xmlns:a16="http://schemas.microsoft.com/office/drawing/2014/main" id="{8D66E31B-0F33-4E6D-98FA-C455B3C490A3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3B7AC1F6-83FB-45D1-BE0B-FABF310E2FF8}"/>
                </a:ext>
              </a:extLst>
            </p:cNvPr>
            <p:cNvGrpSpPr/>
            <p:nvPr/>
          </p:nvGrpSpPr>
          <p:grpSpPr>
            <a:xfrm rot="2801838">
              <a:off x="9776120" y="824161"/>
              <a:ext cx="261702" cy="261702"/>
              <a:chOff x="4075401" y="2631558"/>
              <a:chExt cx="590107" cy="590107"/>
            </a:xfrm>
          </p:grpSpPr>
          <p:sp>
            <p:nvSpPr>
              <p:cNvPr id="155" name="Star: 4 Points 154">
                <a:extLst>
                  <a:ext uri="{FF2B5EF4-FFF2-40B4-BE49-F238E27FC236}">
                    <a16:creationId xmlns:a16="http://schemas.microsoft.com/office/drawing/2014/main" id="{40B48A3A-72D3-4874-A218-F3A50FD662B0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Star: 4 Points 155">
                <a:extLst>
                  <a:ext uri="{FF2B5EF4-FFF2-40B4-BE49-F238E27FC236}">
                    <a16:creationId xmlns:a16="http://schemas.microsoft.com/office/drawing/2014/main" id="{94BB660C-EA0A-49EA-A1BE-27787F6C1DD6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75A6E607-79E5-47F8-A730-74A004B78F72}"/>
                </a:ext>
              </a:extLst>
            </p:cNvPr>
            <p:cNvGrpSpPr/>
            <p:nvPr/>
          </p:nvGrpSpPr>
          <p:grpSpPr>
            <a:xfrm rot="2801838">
              <a:off x="10366667" y="1527697"/>
              <a:ext cx="260674" cy="260674"/>
              <a:chOff x="4075401" y="2631558"/>
              <a:chExt cx="590107" cy="590107"/>
            </a:xfrm>
          </p:grpSpPr>
          <p:sp>
            <p:nvSpPr>
              <p:cNvPr id="158" name="Star: 4 Points 157">
                <a:extLst>
                  <a:ext uri="{FF2B5EF4-FFF2-40B4-BE49-F238E27FC236}">
                    <a16:creationId xmlns:a16="http://schemas.microsoft.com/office/drawing/2014/main" id="{F1AEF4F2-D25A-4F60-92EA-106EF07D4D5A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Star: 4 Points 158">
                <a:extLst>
                  <a:ext uri="{FF2B5EF4-FFF2-40B4-BE49-F238E27FC236}">
                    <a16:creationId xmlns:a16="http://schemas.microsoft.com/office/drawing/2014/main" id="{2A32EB43-E30A-4451-9125-1C4B2FEC5492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DE92E1BC-F49E-43BF-A079-9F4E691112A8}"/>
                </a:ext>
              </a:extLst>
            </p:cNvPr>
            <p:cNvGrpSpPr/>
            <p:nvPr/>
          </p:nvGrpSpPr>
          <p:grpSpPr>
            <a:xfrm rot="4157935">
              <a:off x="9686881" y="1026261"/>
              <a:ext cx="260674" cy="260674"/>
              <a:chOff x="4075401" y="2631558"/>
              <a:chExt cx="590107" cy="590107"/>
            </a:xfrm>
          </p:grpSpPr>
          <p:sp>
            <p:nvSpPr>
              <p:cNvPr id="161" name="Star: 4 Points 160">
                <a:extLst>
                  <a:ext uri="{FF2B5EF4-FFF2-40B4-BE49-F238E27FC236}">
                    <a16:creationId xmlns:a16="http://schemas.microsoft.com/office/drawing/2014/main" id="{73F5BE23-4700-4637-B2DB-03986577FDAB}"/>
                  </a:ext>
                </a:extLst>
              </p:cNvPr>
              <p:cNvSpPr/>
              <p:nvPr/>
            </p:nvSpPr>
            <p:spPr>
              <a:xfrm>
                <a:off x="4075401" y="2631558"/>
                <a:ext cx="590107" cy="590107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Star: 4 Points 161">
                <a:extLst>
                  <a:ext uri="{FF2B5EF4-FFF2-40B4-BE49-F238E27FC236}">
                    <a16:creationId xmlns:a16="http://schemas.microsoft.com/office/drawing/2014/main" id="{D637DDAE-9BF7-4AAD-B1B0-71A684ACB1CC}"/>
                  </a:ext>
                </a:extLst>
              </p:cNvPr>
              <p:cNvSpPr/>
              <p:nvPr/>
            </p:nvSpPr>
            <p:spPr>
              <a:xfrm rot="2700000">
                <a:off x="4155867" y="2720442"/>
                <a:ext cx="429172" cy="429172"/>
              </a:xfrm>
              <a:prstGeom prst="star4">
                <a:avLst>
                  <a:gd name="adj" fmla="val 3491"/>
                </a:avLst>
              </a:prstGeom>
              <a:gradFill>
                <a:gsLst>
                  <a:gs pos="0">
                    <a:schemeClr val="bg1"/>
                  </a:gs>
                  <a:gs pos="47000">
                    <a:schemeClr val="bg1">
                      <a:alpha val="32000"/>
                    </a:schemeClr>
                  </a:gs>
                  <a:gs pos="66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63" name="Picture 162">
            <a:extLst>
              <a:ext uri="{FF2B5EF4-FFF2-40B4-BE49-F238E27FC236}">
                <a16:creationId xmlns:a16="http://schemas.microsoft.com/office/drawing/2014/main" id="{A6553EBF-5FD1-4068-A6DE-2178FFC56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72" y="2194662"/>
            <a:ext cx="4640907" cy="464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FC798CAF-2C5D-45F7-A4B9-FE3DBEF38B4C}"/>
              </a:ext>
            </a:extLst>
          </p:cNvPr>
          <p:cNvGrpSpPr/>
          <p:nvPr/>
        </p:nvGrpSpPr>
        <p:grpSpPr>
          <a:xfrm>
            <a:off x="854256" y="3589458"/>
            <a:ext cx="3622765" cy="671055"/>
            <a:chOff x="1999826" y="2468776"/>
            <a:chExt cx="2975173" cy="227018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7F8BD5F-0F6E-4AC5-8EA4-8A66A601A954}"/>
                </a:ext>
              </a:extLst>
            </p:cNvPr>
            <p:cNvSpPr txBox="1"/>
            <p:nvPr/>
          </p:nvSpPr>
          <p:spPr>
            <a:xfrm>
              <a:off x="2617997" y="446196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5E17B4-8FBA-491A-99DF-58C7F7CC39D3}"/>
                </a:ext>
              </a:extLst>
            </p:cNvPr>
            <p:cNvSpPr txBox="1"/>
            <p:nvPr/>
          </p:nvSpPr>
          <p:spPr>
            <a:xfrm>
              <a:off x="1999826" y="2468772"/>
              <a:ext cx="2336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אחסון המידע בצורה שתאפשר אחזור מיטבי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8AB7AB7C-63CA-4DFC-BCD1-6BD5E85FFC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817" y="4675684"/>
            <a:ext cx="737122" cy="768159"/>
          </a:xfrm>
          <a:prstGeom prst="rect">
            <a:avLst/>
          </a:prstGeom>
        </p:spPr>
      </p:pic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hlinkClick r:id="rId3" action="ppaction://hlinksldjump"/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13005" y="1939230"/>
            <a:ext cx="2935615" cy="334350"/>
            <a:chOff x="2520296" y="4502962"/>
            <a:chExt cx="2438163" cy="33435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20296" y="4502962"/>
              <a:ext cx="2438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זיהוי טקסט *בעברית* מתוך מסמכים סרוקים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B199795-79E3-4CF5-8191-DD4B17397FAE}"/>
              </a:ext>
            </a:extLst>
          </p:cNvPr>
          <p:cNvGrpSpPr/>
          <p:nvPr/>
        </p:nvGrpSpPr>
        <p:grpSpPr>
          <a:xfrm>
            <a:off x="7703882" y="5489349"/>
            <a:ext cx="2837898" cy="553998"/>
            <a:chOff x="2551705" y="4283314"/>
            <a:chExt cx="2357003" cy="553998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E2213B3-CFE8-4BBE-81E9-DCCD38B12AAA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6EA9F25-AE21-4A75-B20C-21ECDFE7FC30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מיפוי מסמך סרוק לשאלות בודדות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79CB4DA-454C-47DD-BEEA-F09D91D13C42}"/>
              </a:ext>
            </a:extLst>
          </p:cNvPr>
          <p:cNvGrpSpPr/>
          <p:nvPr/>
        </p:nvGrpSpPr>
        <p:grpSpPr>
          <a:xfrm>
            <a:off x="1659677" y="5582650"/>
            <a:ext cx="2945691" cy="299502"/>
            <a:chOff x="2882353" y="4471000"/>
            <a:chExt cx="2480605" cy="299502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A95A667-ED7A-47A7-945D-7ADD55E72BA6}"/>
                </a:ext>
              </a:extLst>
            </p:cNvPr>
            <p:cNvSpPr txBox="1"/>
            <p:nvPr/>
          </p:nvSpPr>
          <p:spPr>
            <a:xfrm>
              <a:off x="2882353" y="4471000"/>
              <a:ext cx="23570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E5D3FCF-09F2-4D42-858E-8391E32D8A82}"/>
                </a:ext>
              </a:extLst>
            </p:cNvPr>
            <p:cNvSpPr txBox="1"/>
            <p:nvPr/>
          </p:nvSpPr>
          <p:spPr>
            <a:xfrm>
              <a:off x="3025992" y="4493503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סינון מידע מיותר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EB6754B2-A47C-4F52-97EA-221A50E50E66}"/>
              </a:ext>
            </a:extLst>
          </p:cNvPr>
          <p:cNvSpPr txBox="1"/>
          <p:nvPr/>
        </p:nvSpPr>
        <p:spPr>
          <a:xfrm>
            <a:off x="8561955" y="3785516"/>
            <a:ext cx="29356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מיפוי ותיוג השאלות במסמך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1" name="Round Same Side Corner 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6C9917E8-9336-4880-A949-AE0EB31FB97E}"/>
              </a:ext>
            </a:extLst>
          </p:cNvPr>
          <p:cNvSpPr/>
          <p:nvPr/>
        </p:nvSpPr>
        <p:spPr>
          <a:xfrm rot="2700000">
            <a:off x="7004408" y="1913853"/>
            <a:ext cx="195966" cy="60224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529C5011-047E-498C-95AC-C8629E12385A}"/>
              </a:ext>
            </a:extLst>
          </p:cNvPr>
          <p:cNvSpPr/>
          <p:nvPr/>
        </p:nvSpPr>
        <p:spPr>
          <a:xfrm>
            <a:off x="7867191" y="3680145"/>
            <a:ext cx="432890" cy="4562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Isosceles Triangle 13">
            <a:hlinkClick r:id="rId5" action="ppaction://hlinksldjump"/>
            <a:extLst>
              <a:ext uri="{FF2B5EF4-FFF2-40B4-BE49-F238E27FC236}">
                <a16:creationId xmlns:a16="http://schemas.microsoft.com/office/drawing/2014/main" id="{CD1F5128-1C01-40CE-B009-95CE4BE5929F}"/>
              </a:ext>
            </a:extLst>
          </p:cNvPr>
          <p:cNvSpPr/>
          <p:nvPr/>
        </p:nvSpPr>
        <p:spPr>
          <a:xfrm rot="10800000">
            <a:off x="6929568" y="5338308"/>
            <a:ext cx="314837" cy="5709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4" name="Round Same Side Corner Rectangle 21">
            <a:extLst>
              <a:ext uri="{FF2B5EF4-FFF2-40B4-BE49-F238E27FC236}">
                <a16:creationId xmlns:a16="http://schemas.microsoft.com/office/drawing/2014/main" id="{F17B6C6F-89C0-4911-95D5-9E0D6CE569A2}"/>
              </a:ext>
            </a:extLst>
          </p:cNvPr>
          <p:cNvSpPr/>
          <p:nvPr/>
        </p:nvSpPr>
        <p:spPr>
          <a:xfrm rot="10800000">
            <a:off x="4952144" y="5418512"/>
            <a:ext cx="333332" cy="383483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Diamond 5">
            <a:hlinkClick r:id="rId6" action="ppaction://hlinksldjump"/>
            <a:extLst>
              <a:ext uri="{FF2B5EF4-FFF2-40B4-BE49-F238E27FC236}">
                <a16:creationId xmlns:a16="http://schemas.microsoft.com/office/drawing/2014/main" id="{AA3885CD-2E32-408B-870A-90F1AF8EBD07}"/>
              </a:ext>
            </a:extLst>
          </p:cNvPr>
          <p:cNvSpPr/>
          <p:nvPr/>
        </p:nvSpPr>
        <p:spPr>
          <a:xfrm>
            <a:off x="3947160" y="3661532"/>
            <a:ext cx="415367" cy="445497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Donut 24">
            <a:extLst>
              <a:ext uri="{FF2B5EF4-FFF2-40B4-BE49-F238E27FC236}">
                <a16:creationId xmlns:a16="http://schemas.microsoft.com/office/drawing/2014/main" id="{E32D2348-A108-4467-A2AC-D183E1284756}"/>
              </a:ext>
            </a:extLst>
          </p:cNvPr>
          <p:cNvSpPr/>
          <p:nvPr/>
        </p:nvSpPr>
        <p:spPr>
          <a:xfrm>
            <a:off x="4875100" y="1888756"/>
            <a:ext cx="487015" cy="5326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A9B9037-FC3B-4EC8-9AEF-4D2AED5141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039" y="1210013"/>
            <a:ext cx="737122" cy="768159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5C9ADB2C-414E-47DE-B2B7-75833259CB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472" y="2967216"/>
            <a:ext cx="737122" cy="768159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6B8C1866-56AD-44EC-A102-E0E7E93195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009" y="4843068"/>
            <a:ext cx="737122" cy="768159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אתגרים</a:t>
            </a:r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295A576-482B-4EA8-8D50-4CB03BB63CBB}"/>
              </a:ext>
            </a:extLst>
          </p:cNvPr>
          <p:cNvSpPr/>
          <p:nvPr/>
        </p:nvSpPr>
        <p:spPr>
          <a:xfrm>
            <a:off x="132347" y="1191600"/>
            <a:ext cx="11927306" cy="4699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06192F3-8DE2-4D7C-898E-129D3A6D0F28}"/>
              </a:ext>
            </a:extLst>
          </p:cNvPr>
          <p:cNvSpPr txBox="1"/>
          <p:nvPr/>
        </p:nvSpPr>
        <p:spPr>
          <a:xfrm>
            <a:off x="504083" y="1578564"/>
            <a:ext cx="86347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err="1"/>
              <a:t>Course_ID</a:t>
            </a:r>
            <a:r>
              <a:rPr lang="en-US" dirty="0"/>
              <a:t>: #1_similar_course_id, #2_similar_course_id, #3_similar_course_id …</a:t>
            </a:r>
            <a:endParaRPr lang="he-IL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08510891-5761-4BBC-9C16-A9F6E0D8FC45}"/>
              </a:ext>
            </a:extLst>
          </p:cNvPr>
          <p:cNvSpPr txBox="1"/>
          <p:nvPr/>
        </p:nvSpPr>
        <p:spPr>
          <a:xfrm>
            <a:off x="504083" y="2745782"/>
            <a:ext cx="86347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err="1"/>
              <a:t>Course_ID</a:t>
            </a:r>
            <a:r>
              <a:rPr lang="en-US" dirty="0"/>
              <a:t>: [Ex_id1,year,term], [Ex_id2,year,term], [Ex_id3,year,term] …</a:t>
            </a:r>
            <a:endParaRPr lang="he-IL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ADC7A5EC-8ABD-40A3-BA3C-D54B0C8ADECE}"/>
              </a:ext>
            </a:extLst>
          </p:cNvPr>
          <p:cNvSpPr txBox="1"/>
          <p:nvPr/>
        </p:nvSpPr>
        <p:spPr>
          <a:xfrm>
            <a:off x="504083" y="3860288"/>
            <a:ext cx="86347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err="1"/>
              <a:t>Ex_id</a:t>
            </a:r>
            <a:r>
              <a:rPr lang="en-US" dirty="0"/>
              <a:t>: word1, word2, word3, word4 …</a:t>
            </a:r>
            <a:endParaRPr lang="he-IL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8F8396BF-9CD8-445D-93E2-858D4142A61B}"/>
              </a:ext>
            </a:extLst>
          </p:cNvPr>
          <p:cNvSpPr txBox="1"/>
          <p:nvPr/>
        </p:nvSpPr>
        <p:spPr>
          <a:xfrm>
            <a:off x="504083" y="5027506"/>
            <a:ext cx="86347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err="1"/>
              <a:t>Course_ID</a:t>
            </a:r>
            <a:r>
              <a:rPr lang="en-US" dirty="0"/>
              <a:t>: [Ex_id1,year,term, Rank], [Ex_id2,year,term, Rank], [Ex_id3,year,term, Rank] …</a:t>
            </a:r>
            <a:endParaRPr lang="he-IL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11D65176-DBF6-47B7-A598-F16579A6F139}"/>
              </a:ext>
            </a:extLst>
          </p:cNvPr>
          <p:cNvSpPr txBox="1"/>
          <p:nvPr/>
        </p:nvSpPr>
        <p:spPr>
          <a:xfrm>
            <a:off x="504083" y="1188246"/>
            <a:ext cx="403377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u="sng" dirty="0"/>
              <a:t>Index: Course – Similarities:</a:t>
            </a:r>
            <a:endParaRPr lang="he-IL" b="1" u="sng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3494588B-5841-4E4B-B7B6-F033B55ADAAD}"/>
              </a:ext>
            </a:extLst>
          </p:cNvPr>
          <p:cNvSpPr txBox="1"/>
          <p:nvPr/>
        </p:nvSpPr>
        <p:spPr>
          <a:xfrm>
            <a:off x="504083" y="2361501"/>
            <a:ext cx="403377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u="sng" dirty="0"/>
              <a:t>Index: Exercises in Tests:</a:t>
            </a:r>
            <a:endParaRPr lang="he-IL" b="1" u="sng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A1C2D97C-4FC4-469F-B442-A7B814932902}"/>
              </a:ext>
            </a:extLst>
          </p:cNvPr>
          <p:cNvSpPr txBox="1"/>
          <p:nvPr/>
        </p:nvSpPr>
        <p:spPr>
          <a:xfrm>
            <a:off x="480098" y="3443347"/>
            <a:ext cx="403377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u="sng" dirty="0"/>
              <a:t>Index: Words in Exercises:</a:t>
            </a:r>
            <a:endParaRPr lang="he-IL" b="1" u="sng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081AA420-5281-4257-BDB9-D0E93D1DCBAE}"/>
              </a:ext>
            </a:extLst>
          </p:cNvPr>
          <p:cNvSpPr txBox="1"/>
          <p:nvPr/>
        </p:nvSpPr>
        <p:spPr>
          <a:xfrm>
            <a:off x="504083" y="4692363"/>
            <a:ext cx="403377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u="sng" dirty="0"/>
              <a:t>Index: Exercises in Courses:</a:t>
            </a:r>
            <a:endParaRPr lang="he-IL" b="1" u="sng" dirty="0"/>
          </a:p>
        </p:txBody>
      </p:sp>
      <p:sp>
        <p:nvSpPr>
          <p:cNvPr id="147" name="Right Brace 146">
            <a:extLst>
              <a:ext uri="{FF2B5EF4-FFF2-40B4-BE49-F238E27FC236}">
                <a16:creationId xmlns:a16="http://schemas.microsoft.com/office/drawing/2014/main" id="{671AA860-26CF-4996-9625-7AB16A200027}"/>
              </a:ext>
            </a:extLst>
          </p:cNvPr>
          <p:cNvSpPr/>
          <p:nvPr/>
        </p:nvSpPr>
        <p:spPr>
          <a:xfrm>
            <a:off x="9972175" y="1200759"/>
            <a:ext cx="636607" cy="3189354"/>
          </a:xfrm>
          <a:prstGeom prst="rightBrac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8" name="Right Brace 147">
            <a:extLst>
              <a:ext uri="{FF2B5EF4-FFF2-40B4-BE49-F238E27FC236}">
                <a16:creationId xmlns:a16="http://schemas.microsoft.com/office/drawing/2014/main" id="{ACC3DAEE-15C1-4F99-96DB-BAD274C29900}"/>
              </a:ext>
            </a:extLst>
          </p:cNvPr>
          <p:cNvSpPr/>
          <p:nvPr/>
        </p:nvSpPr>
        <p:spPr>
          <a:xfrm>
            <a:off x="10019920" y="4803200"/>
            <a:ext cx="541116" cy="817944"/>
          </a:xfrm>
          <a:prstGeom prst="rightBrac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375A948F-3111-4DA0-96D6-D2BBDF9BE4DD}"/>
              </a:ext>
            </a:extLst>
          </p:cNvPr>
          <p:cNvSpPr/>
          <p:nvPr/>
        </p:nvSpPr>
        <p:spPr>
          <a:xfrm rot="19243949">
            <a:off x="8098747" y="2300281"/>
            <a:ext cx="41855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Pre Processed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419A3B57-A513-4BF6-8CE7-193244093A29}"/>
              </a:ext>
            </a:extLst>
          </p:cNvPr>
          <p:cNvSpPr/>
          <p:nvPr/>
        </p:nvSpPr>
        <p:spPr>
          <a:xfrm rot="19243949">
            <a:off x="9412550" y="4279894"/>
            <a:ext cx="27414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RunTime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5228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139" grpId="0"/>
      <p:bldP spid="140" grpId="0"/>
      <p:bldP spid="141" grpId="0"/>
      <p:bldP spid="142" grpId="0"/>
      <p:bldP spid="143" grpId="0"/>
      <p:bldP spid="144" grpId="0"/>
      <p:bldP spid="145" grpId="0"/>
      <p:bldP spid="146" grpId="0"/>
      <p:bldP spid="147" grpId="0" animBg="1"/>
      <p:bldP spid="148" grpId="0" animBg="1"/>
      <p:bldP spid="149" grpId="0"/>
      <p:bldP spid="15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107">
            <a:extLst>
              <a:ext uri="{FF2B5EF4-FFF2-40B4-BE49-F238E27FC236}">
                <a16:creationId xmlns:a16="http://schemas.microsoft.com/office/drawing/2014/main" id="{8AB7AB7C-63CA-4DFC-BCD1-6BD5E85FFC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817" y="4675684"/>
            <a:ext cx="737122" cy="768159"/>
          </a:xfrm>
          <a:prstGeom prst="rect">
            <a:avLst/>
          </a:prstGeom>
        </p:spPr>
      </p:pic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hlinkClick r:id="rId3" action="ppaction://hlinksldjump"/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13005" y="1939230"/>
            <a:ext cx="2935615" cy="334350"/>
            <a:chOff x="2520296" y="4502962"/>
            <a:chExt cx="2438163" cy="33435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20296" y="4502962"/>
              <a:ext cx="2438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זיהוי טקסט *בעברית* מתוך מסמכים סרוקים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B199795-79E3-4CF5-8191-DD4B17397FAE}"/>
              </a:ext>
            </a:extLst>
          </p:cNvPr>
          <p:cNvGrpSpPr/>
          <p:nvPr/>
        </p:nvGrpSpPr>
        <p:grpSpPr>
          <a:xfrm>
            <a:off x="7703882" y="5489349"/>
            <a:ext cx="2837898" cy="553998"/>
            <a:chOff x="2551705" y="4283314"/>
            <a:chExt cx="2357003" cy="553998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E2213B3-CFE8-4BBE-81E9-DCCD38B12AAA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6EA9F25-AE21-4A75-B20C-21ECDFE7FC30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מיפוי מסמך סרוק לשאלות בודדות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79CB4DA-454C-47DD-BEEA-F09D91D13C42}"/>
              </a:ext>
            </a:extLst>
          </p:cNvPr>
          <p:cNvGrpSpPr/>
          <p:nvPr/>
        </p:nvGrpSpPr>
        <p:grpSpPr>
          <a:xfrm>
            <a:off x="1659677" y="5582650"/>
            <a:ext cx="2945691" cy="299502"/>
            <a:chOff x="2882353" y="4471000"/>
            <a:chExt cx="2480605" cy="299502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A95A667-ED7A-47A7-945D-7ADD55E72BA6}"/>
                </a:ext>
              </a:extLst>
            </p:cNvPr>
            <p:cNvSpPr txBox="1"/>
            <p:nvPr/>
          </p:nvSpPr>
          <p:spPr>
            <a:xfrm>
              <a:off x="2882353" y="4471000"/>
              <a:ext cx="23570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E5D3FCF-09F2-4D42-858E-8391E32D8A82}"/>
                </a:ext>
              </a:extLst>
            </p:cNvPr>
            <p:cNvSpPr txBox="1"/>
            <p:nvPr/>
          </p:nvSpPr>
          <p:spPr>
            <a:xfrm>
              <a:off x="3025992" y="4493503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סינון מידע מיותר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EB6754B2-A47C-4F52-97EA-221A50E50E66}"/>
              </a:ext>
            </a:extLst>
          </p:cNvPr>
          <p:cNvSpPr txBox="1"/>
          <p:nvPr/>
        </p:nvSpPr>
        <p:spPr>
          <a:xfrm>
            <a:off x="8561955" y="3785516"/>
            <a:ext cx="29356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מיפוי ותיוג השאלות במסמך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1" name="Round Same Side Corner 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6C9917E8-9336-4880-A949-AE0EB31FB97E}"/>
              </a:ext>
            </a:extLst>
          </p:cNvPr>
          <p:cNvSpPr/>
          <p:nvPr/>
        </p:nvSpPr>
        <p:spPr>
          <a:xfrm rot="2700000">
            <a:off x="7004408" y="1913853"/>
            <a:ext cx="195966" cy="60224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529C5011-047E-498C-95AC-C8629E12385A}"/>
              </a:ext>
            </a:extLst>
          </p:cNvPr>
          <p:cNvSpPr/>
          <p:nvPr/>
        </p:nvSpPr>
        <p:spPr>
          <a:xfrm>
            <a:off x="7867191" y="3680145"/>
            <a:ext cx="432890" cy="4562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Isosceles Triangle 13">
            <a:hlinkClick r:id="rId5" action="ppaction://hlinksldjump"/>
            <a:extLst>
              <a:ext uri="{FF2B5EF4-FFF2-40B4-BE49-F238E27FC236}">
                <a16:creationId xmlns:a16="http://schemas.microsoft.com/office/drawing/2014/main" id="{CD1F5128-1C01-40CE-B009-95CE4BE5929F}"/>
              </a:ext>
            </a:extLst>
          </p:cNvPr>
          <p:cNvSpPr/>
          <p:nvPr/>
        </p:nvSpPr>
        <p:spPr>
          <a:xfrm rot="10800000">
            <a:off x="6929568" y="5338308"/>
            <a:ext cx="314837" cy="5709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4" name="Round Same Side Corner Rectangle 21">
            <a:extLst>
              <a:ext uri="{FF2B5EF4-FFF2-40B4-BE49-F238E27FC236}">
                <a16:creationId xmlns:a16="http://schemas.microsoft.com/office/drawing/2014/main" id="{F17B6C6F-89C0-4911-95D5-9E0D6CE569A2}"/>
              </a:ext>
            </a:extLst>
          </p:cNvPr>
          <p:cNvSpPr/>
          <p:nvPr/>
        </p:nvSpPr>
        <p:spPr>
          <a:xfrm rot="10800000">
            <a:off x="4952144" y="5418512"/>
            <a:ext cx="333332" cy="383483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Diamond 5">
            <a:hlinkClick r:id="rId6" action="ppaction://hlinksldjump"/>
            <a:extLst>
              <a:ext uri="{FF2B5EF4-FFF2-40B4-BE49-F238E27FC236}">
                <a16:creationId xmlns:a16="http://schemas.microsoft.com/office/drawing/2014/main" id="{AA3885CD-2E32-408B-870A-90F1AF8EBD07}"/>
              </a:ext>
            </a:extLst>
          </p:cNvPr>
          <p:cNvSpPr/>
          <p:nvPr/>
        </p:nvSpPr>
        <p:spPr>
          <a:xfrm>
            <a:off x="3947160" y="3661532"/>
            <a:ext cx="415367" cy="445497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Donut 24">
            <a:extLst>
              <a:ext uri="{FF2B5EF4-FFF2-40B4-BE49-F238E27FC236}">
                <a16:creationId xmlns:a16="http://schemas.microsoft.com/office/drawing/2014/main" id="{E32D2348-A108-4467-A2AC-D183E1284756}"/>
              </a:ext>
            </a:extLst>
          </p:cNvPr>
          <p:cNvSpPr/>
          <p:nvPr/>
        </p:nvSpPr>
        <p:spPr>
          <a:xfrm>
            <a:off x="4875100" y="1888756"/>
            <a:ext cx="487015" cy="5326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A9B9037-FC3B-4EC8-9AEF-4D2AED5141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039" y="1210013"/>
            <a:ext cx="737122" cy="768159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5C9ADB2C-414E-47DE-B2B7-75833259CB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472" y="2967216"/>
            <a:ext cx="737122" cy="768159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6B8C1866-56AD-44EC-A102-E0E7E93195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009" y="4843068"/>
            <a:ext cx="737122" cy="768159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50981C20-6182-491A-B15F-29D9FAA07A9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32" y="2821299"/>
            <a:ext cx="737122" cy="768159"/>
          </a:xfrm>
          <a:prstGeom prst="rect">
            <a:avLst/>
          </a:prstGeom>
        </p:spPr>
      </p:pic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08145DBA-F1E4-4D8B-8287-2E952D911423}"/>
              </a:ext>
            </a:extLst>
          </p:cNvPr>
          <p:cNvSpPr txBox="1">
            <a:spLocks/>
          </p:cNvSpPr>
          <p:nvPr/>
        </p:nvSpPr>
        <p:spPr>
          <a:xfrm>
            <a:off x="1105988" y="3429000"/>
            <a:ext cx="3622765" cy="2264227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endParaRPr lang="en-US" altLang="ko-KR" sz="44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6" name="Text Placeholder 10">
            <a:extLst>
              <a:ext uri="{FF2B5EF4-FFF2-40B4-BE49-F238E27FC236}">
                <a16:creationId xmlns:a16="http://schemas.microsoft.com/office/drawing/2014/main" id="{0EFDC35A-6F12-4121-B370-A4CD349ACD66}"/>
              </a:ext>
            </a:extLst>
          </p:cNvPr>
          <p:cNvSpPr txBox="1">
            <a:spLocks/>
          </p:cNvSpPr>
          <p:nvPr/>
        </p:nvSpPr>
        <p:spPr>
          <a:xfrm>
            <a:off x="1105988" y="3429000"/>
            <a:ext cx="3622765" cy="984895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endParaRPr lang="en-US" altLang="ko-KR" sz="44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אתגרים</a:t>
            </a:r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C798CAF-2C5D-45F7-A4B9-FE3DBEF38B4C}"/>
              </a:ext>
            </a:extLst>
          </p:cNvPr>
          <p:cNvGrpSpPr/>
          <p:nvPr/>
        </p:nvGrpSpPr>
        <p:grpSpPr>
          <a:xfrm>
            <a:off x="854256" y="3589458"/>
            <a:ext cx="3622765" cy="671057"/>
            <a:chOff x="1999826" y="2468772"/>
            <a:chExt cx="2975173" cy="227019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7F8BD5F-0F6E-4AC5-8EA4-8A66A601A954}"/>
                </a:ext>
              </a:extLst>
            </p:cNvPr>
            <p:cNvSpPr txBox="1"/>
            <p:nvPr/>
          </p:nvSpPr>
          <p:spPr>
            <a:xfrm>
              <a:off x="2617997" y="446196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5E17B4-8FBA-491A-99DF-58C7F7CC39D3}"/>
                </a:ext>
              </a:extLst>
            </p:cNvPr>
            <p:cNvSpPr txBox="1"/>
            <p:nvPr/>
          </p:nvSpPr>
          <p:spPr>
            <a:xfrm>
              <a:off x="1999826" y="2468772"/>
              <a:ext cx="2336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אחסון המידע בצורה שתאפשר אחזור מיטבי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6295A576-482B-4EA8-8D50-4CB03BB63CBB}"/>
              </a:ext>
            </a:extLst>
          </p:cNvPr>
          <p:cNvSpPr/>
          <p:nvPr/>
        </p:nvSpPr>
        <p:spPr>
          <a:xfrm>
            <a:off x="133200" y="1191600"/>
            <a:ext cx="11927306" cy="4699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06192F3-8DE2-4D7C-898E-129D3A6D0F28}"/>
              </a:ext>
            </a:extLst>
          </p:cNvPr>
          <p:cNvSpPr txBox="1"/>
          <p:nvPr/>
        </p:nvSpPr>
        <p:spPr>
          <a:xfrm>
            <a:off x="504083" y="1578564"/>
            <a:ext cx="86347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err="1"/>
              <a:t>Course_ID</a:t>
            </a:r>
            <a:r>
              <a:rPr lang="en-US" dirty="0"/>
              <a:t>: #1_similar_course_id, #2_similar_course_id, #3_similar_course_id …</a:t>
            </a:r>
            <a:endParaRPr lang="he-IL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08510891-5761-4BBC-9C16-A9F6E0D8FC45}"/>
              </a:ext>
            </a:extLst>
          </p:cNvPr>
          <p:cNvSpPr txBox="1"/>
          <p:nvPr/>
        </p:nvSpPr>
        <p:spPr>
          <a:xfrm>
            <a:off x="504083" y="2745782"/>
            <a:ext cx="86347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err="1"/>
              <a:t>Course_ID</a:t>
            </a:r>
            <a:r>
              <a:rPr lang="en-US" dirty="0"/>
              <a:t>: [Ex_id1,year,term], [Ex_id2,year,term], [Ex_id3,year,term] …</a:t>
            </a:r>
            <a:endParaRPr lang="he-IL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ADC7A5EC-8ABD-40A3-BA3C-D54B0C8ADECE}"/>
              </a:ext>
            </a:extLst>
          </p:cNvPr>
          <p:cNvSpPr txBox="1"/>
          <p:nvPr/>
        </p:nvSpPr>
        <p:spPr>
          <a:xfrm>
            <a:off x="504083" y="3860288"/>
            <a:ext cx="86347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err="1"/>
              <a:t>Ex_id</a:t>
            </a:r>
            <a:r>
              <a:rPr lang="en-US" dirty="0"/>
              <a:t>: word1, word2, word3, word4 …</a:t>
            </a:r>
            <a:endParaRPr lang="he-IL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8F8396BF-9CD8-445D-93E2-858D4142A61B}"/>
              </a:ext>
            </a:extLst>
          </p:cNvPr>
          <p:cNvSpPr txBox="1"/>
          <p:nvPr/>
        </p:nvSpPr>
        <p:spPr>
          <a:xfrm>
            <a:off x="504083" y="5027506"/>
            <a:ext cx="863471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err="1"/>
              <a:t>Course_ID</a:t>
            </a:r>
            <a:r>
              <a:rPr lang="en-US" dirty="0"/>
              <a:t>: [Ex_id1,year,term, Rank], [Ex_id2,year,term, Rank], [Ex_id3,year,term, Rank] …</a:t>
            </a:r>
            <a:endParaRPr lang="he-IL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11D65176-DBF6-47B7-A598-F16579A6F139}"/>
              </a:ext>
            </a:extLst>
          </p:cNvPr>
          <p:cNvSpPr txBox="1"/>
          <p:nvPr/>
        </p:nvSpPr>
        <p:spPr>
          <a:xfrm>
            <a:off x="504083" y="1188246"/>
            <a:ext cx="403377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u="sng" dirty="0"/>
              <a:t>Index: Course – Similarities:</a:t>
            </a:r>
            <a:endParaRPr lang="he-IL" b="1" u="sng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3494588B-5841-4E4B-B7B6-F033B55ADAAD}"/>
              </a:ext>
            </a:extLst>
          </p:cNvPr>
          <p:cNvSpPr txBox="1"/>
          <p:nvPr/>
        </p:nvSpPr>
        <p:spPr>
          <a:xfrm>
            <a:off x="504083" y="2361501"/>
            <a:ext cx="403377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u="sng" dirty="0"/>
              <a:t>Index: Exercises in Tests:</a:t>
            </a:r>
            <a:endParaRPr lang="he-IL" b="1" u="sng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A1C2D97C-4FC4-469F-B442-A7B814932902}"/>
              </a:ext>
            </a:extLst>
          </p:cNvPr>
          <p:cNvSpPr txBox="1"/>
          <p:nvPr/>
        </p:nvSpPr>
        <p:spPr>
          <a:xfrm>
            <a:off x="478800" y="3445200"/>
            <a:ext cx="403377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u="sng" dirty="0"/>
              <a:t>Index: Words in Exercises:</a:t>
            </a:r>
            <a:endParaRPr lang="he-IL" b="1" u="sng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081AA420-5281-4257-BDB9-D0E93D1DCBAE}"/>
              </a:ext>
            </a:extLst>
          </p:cNvPr>
          <p:cNvSpPr txBox="1"/>
          <p:nvPr/>
        </p:nvSpPr>
        <p:spPr>
          <a:xfrm>
            <a:off x="504083" y="4692363"/>
            <a:ext cx="403377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u="sng" dirty="0"/>
              <a:t>Index: Exercises in Courses:</a:t>
            </a:r>
            <a:endParaRPr lang="he-IL" b="1" u="sng" dirty="0"/>
          </a:p>
        </p:txBody>
      </p:sp>
      <p:sp>
        <p:nvSpPr>
          <p:cNvPr id="147" name="Right Brace 146">
            <a:extLst>
              <a:ext uri="{FF2B5EF4-FFF2-40B4-BE49-F238E27FC236}">
                <a16:creationId xmlns:a16="http://schemas.microsoft.com/office/drawing/2014/main" id="{671AA860-26CF-4996-9625-7AB16A200027}"/>
              </a:ext>
            </a:extLst>
          </p:cNvPr>
          <p:cNvSpPr/>
          <p:nvPr/>
        </p:nvSpPr>
        <p:spPr>
          <a:xfrm>
            <a:off x="9972175" y="1200759"/>
            <a:ext cx="636607" cy="3189354"/>
          </a:xfrm>
          <a:prstGeom prst="rightBrac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8" name="Right Brace 147">
            <a:extLst>
              <a:ext uri="{FF2B5EF4-FFF2-40B4-BE49-F238E27FC236}">
                <a16:creationId xmlns:a16="http://schemas.microsoft.com/office/drawing/2014/main" id="{ACC3DAEE-15C1-4F99-96DB-BAD274C29900}"/>
              </a:ext>
            </a:extLst>
          </p:cNvPr>
          <p:cNvSpPr/>
          <p:nvPr/>
        </p:nvSpPr>
        <p:spPr>
          <a:xfrm>
            <a:off x="10019920" y="4803200"/>
            <a:ext cx="541116" cy="817944"/>
          </a:xfrm>
          <a:prstGeom prst="rightBrac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375A948F-3111-4DA0-96D6-D2BBDF9BE4DD}"/>
              </a:ext>
            </a:extLst>
          </p:cNvPr>
          <p:cNvSpPr/>
          <p:nvPr/>
        </p:nvSpPr>
        <p:spPr>
          <a:xfrm rot="19243949">
            <a:off x="8098747" y="2300281"/>
            <a:ext cx="41855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Pre Processed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419A3B57-A513-4BF6-8CE7-193244093A29}"/>
              </a:ext>
            </a:extLst>
          </p:cNvPr>
          <p:cNvSpPr/>
          <p:nvPr/>
        </p:nvSpPr>
        <p:spPr>
          <a:xfrm rot="19243949">
            <a:off x="9412550" y="4279894"/>
            <a:ext cx="27414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RunTime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614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139" grpId="0"/>
      <p:bldP spid="140" grpId="0"/>
      <p:bldP spid="141" grpId="0"/>
      <p:bldP spid="142" grpId="0"/>
      <p:bldP spid="143" grpId="0"/>
      <p:bldP spid="144" grpId="0"/>
      <p:bldP spid="145" grpId="0"/>
      <p:bldP spid="146" grpId="0"/>
      <p:bldP spid="147" grpId="0" animBg="1"/>
      <p:bldP spid="148" grpId="0" animBg="1"/>
      <p:bldP spid="149" grpId="0"/>
      <p:bldP spid="15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107">
            <a:extLst>
              <a:ext uri="{FF2B5EF4-FFF2-40B4-BE49-F238E27FC236}">
                <a16:creationId xmlns:a16="http://schemas.microsoft.com/office/drawing/2014/main" id="{8AB7AB7C-63CA-4DFC-BCD1-6BD5E85FFC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817" y="4675684"/>
            <a:ext cx="737122" cy="768159"/>
          </a:xfrm>
          <a:prstGeom prst="rect">
            <a:avLst/>
          </a:prstGeom>
        </p:spPr>
      </p:pic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hlinkClick r:id="rId3" action="ppaction://hlinksldjump"/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13005" y="1939230"/>
            <a:ext cx="2935615" cy="334350"/>
            <a:chOff x="2520296" y="4502962"/>
            <a:chExt cx="2438163" cy="33435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20296" y="4502962"/>
              <a:ext cx="2438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זיהוי טקסט *בעברית* מתוך מסמכים סרוקים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B199795-79E3-4CF5-8191-DD4B17397FAE}"/>
              </a:ext>
            </a:extLst>
          </p:cNvPr>
          <p:cNvGrpSpPr/>
          <p:nvPr/>
        </p:nvGrpSpPr>
        <p:grpSpPr>
          <a:xfrm>
            <a:off x="7703882" y="5489349"/>
            <a:ext cx="2837898" cy="553998"/>
            <a:chOff x="2551705" y="4283314"/>
            <a:chExt cx="2357003" cy="553998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E2213B3-CFE8-4BBE-81E9-DCCD38B12AAA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6EA9F25-AE21-4A75-B20C-21ECDFE7FC30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מיפוי מסמך סרוק לשאלות בודדות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4420BC6-074E-4D18-8D3A-FDE99529E43E}"/>
              </a:ext>
            </a:extLst>
          </p:cNvPr>
          <p:cNvGrpSpPr/>
          <p:nvPr/>
        </p:nvGrpSpPr>
        <p:grpSpPr>
          <a:xfrm>
            <a:off x="1650219" y="1786331"/>
            <a:ext cx="2798913" cy="553998"/>
            <a:chOff x="2551705" y="4283314"/>
            <a:chExt cx="2357003" cy="553998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CDDC6BA-F4F5-49F4-954D-8530DFB29BB9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3EC47E-D2F3-4A1E-84BC-809ED3173F5C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התאמה חד ערכית בין תמונה לטקסט בשאלה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79CB4DA-454C-47DD-BEEA-F09D91D13C42}"/>
              </a:ext>
            </a:extLst>
          </p:cNvPr>
          <p:cNvGrpSpPr/>
          <p:nvPr/>
        </p:nvGrpSpPr>
        <p:grpSpPr>
          <a:xfrm>
            <a:off x="1659677" y="5582650"/>
            <a:ext cx="2945691" cy="299502"/>
            <a:chOff x="2882353" y="4471000"/>
            <a:chExt cx="2480605" cy="299502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A95A667-ED7A-47A7-945D-7ADD55E72BA6}"/>
                </a:ext>
              </a:extLst>
            </p:cNvPr>
            <p:cNvSpPr txBox="1"/>
            <p:nvPr/>
          </p:nvSpPr>
          <p:spPr>
            <a:xfrm>
              <a:off x="2882353" y="4471000"/>
              <a:ext cx="23570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E5D3FCF-09F2-4D42-858E-8391E32D8A82}"/>
                </a:ext>
              </a:extLst>
            </p:cNvPr>
            <p:cNvSpPr txBox="1"/>
            <p:nvPr/>
          </p:nvSpPr>
          <p:spPr>
            <a:xfrm>
              <a:off x="3025992" y="4493503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סינון מידע מיותר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EB6754B2-A47C-4F52-97EA-221A50E50E66}"/>
              </a:ext>
            </a:extLst>
          </p:cNvPr>
          <p:cNvSpPr txBox="1"/>
          <p:nvPr/>
        </p:nvSpPr>
        <p:spPr>
          <a:xfrm>
            <a:off x="8561955" y="3785516"/>
            <a:ext cx="29356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מיפוי ותיוג השאלות במסמך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1" name="Round Same Side Corner 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6C9917E8-9336-4880-A949-AE0EB31FB97E}"/>
              </a:ext>
            </a:extLst>
          </p:cNvPr>
          <p:cNvSpPr/>
          <p:nvPr/>
        </p:nvSpPr>
        <p:spPr>
          <a:xfrm rot="2700000">
            <a:off x="7004408" y="1913853"/>
            <a:ext cx="195966" cy="60224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529C5011-047E-498C-95AC-C8629E12385A}"/>
              </a:ext>
            </a:extLst>
          </p:cNvPr>
          <p:cNvSpPr/>
          <p:nvPr/>
        </p:nvSpPr>
        <p:spPr>
          <a:xfrm>
            <a:off x="7867191" y="3680145"/>
            <a:ext cx="432890" cy="4562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Isosceles Triangle 13">
            <a:hlinkClick r:id="rId5" action="ppaction://hlinksldjump"/>
            <a:extLst>
              <a:ext uri="{FF2B5EF4-FFF2-40B4-BE49-F238E27FC236}">
                <a16:creationId xmlns:a16="http://schemas.microsoft.com/office/drawing/2014/main" id="{CD1F5128-1C01-40CE-B009-95CE4BE5929F}"/>
              </a:ext>
            </a:extLst>
          </p:cNvPr>
          <p:cNvSpPr/>
          <p:nvPr/>
        </p:nvSpPr>
        <p:spPr>
          <a:xfrm rot="10800000">
            <a:off x="6929568" y="5338308"/>
            <a:ext cx="314837" cy="5709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4" name="Round Same Side Corner Rectangle 21">
            <a:extLst>
              <a:ext uri="{FF2B5EF4-FFF2-40B4-BE49-F238E27FC236}">
                <a16:creationId xmlns:a16="http://schemas.microsoft.com/office/drawing/2014/main" id="{F17B6C6F-89C0-4911-95D5-9E0D6CE569A2}"/>
              </a:ext>
            </a:extLst>
          </p:cNvPr>
          <p:cNvSpPr/>
          <p:nvPr/>
        </p:nvSpPr>
        <p:spPr>
          <a:xfrm rot="10800000">
            <a:off x="4952144" y="5418512"/>
            <a:ext cx="333332" cy="383483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Diamond 5">
            <a:hlinkClick r:id="rId6" action="ppaction://hlinksldjump"/>
            <a:extLst>
              <a:ext uri="{FF2B5EF4-FFF2-40B4-BE49-F238E27FC236}">
                <a16:creationId xmlns:a16="http://schemas.microsoft.com/office/drawing/2014/main" id="{AA3885CD-2E32-408B-870A-90F1AF8EBD07}"/>
              </a:ext>
            </a:extLst>
          </p:cNvPr>
          <p:cNvSpPr/>
          <p:nvPr/>
        </p:nvSpPr>
        <p:spPr>
          <a:xfrm>
            <a:off x="3947160" y="3661532"/>
            <a:ext cx="415367" cy="445497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Donut 24">
            <a:extLst>
              <a:ext uri="{FF2B5EF4-FFF2-40B4-BE49-F238E27FC236}">
                <a16:creationId xmlns:a16="http://schemas.microsoft.com/office/drawing/2014/main" id="{E32D2348-A108-4467-A2AC-D183E1284756}"/>
              </a:ext>
            </a:extLst>
          </p:cNvPr>
          <p:cNvSpPr/>
          <p:nvPr/>
        </p:nvSpPr>
        <p:spPr>
          <a:xfrm>
            <a:off x="4875100" y="1888756"/>
            <a:ext cx="487015" cy="5326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A9B9037-FC3B-4EC8-9AEF-4D2AED5141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039" y="1210013"/>
            <a:ext cx="737122" cy="768159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5C9ADB2C-414E-47DE-B2B7-75833259CB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472" y="2967216"/>
            <a:ext cx="737122" cy="768159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6B8C1866-56AD-44EC-A102-E0E7E93195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009" y="4843068"/>
            <a:ext cx="737122" cy="768159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50981C20-6182-491A-B15F-29D9FAA07A9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32" y="2821299"/>
            <a:ext cx="737122" cy="768159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14ED909-EC77-4483-8ACC-D18A7524EF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508" y="1167172"/>
            <a:ext cx="737122" cy="768159"/>
          </a:xfrm>
          <a:prstGeom prst="rect">
            <a:avLst/>
          </a:prstGeom>
        </p:spPr>
      </p:pic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08145DBA-F1E4-4D8B-8287-2E952D911423}"/>
              </a:ext>
            </a:extLst>
          </p:cNvPr>
          <p:cNvSpPr txBox="1">
            <a:spLocks/>
          </p:cNvSpPr>
          <p:nvPr/>
        </p:nvSpPr>
        <p:spPr>
          <a:xfrm>
            <a:off x="1105988" y="3429000"/>
            <a:ext cx="3622765" cy="2264227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endParaRPr lang="en-US" altLang="ko-KR" sz="44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6" name="Text Placeholder 10">
            <a:extLst>
              <a:ext uri="{FF2B5EF4-FFF2-40B4-BE49-F238E27FC236}">
                <a16:creationId xmlns:a16="http://schemas.microsoft.com/office/drawing/2014/main" id="{0EFDC35A-6F12-4121-B370-A4CD349ACD66}"/>
              </a:ext>
            </a:extLst>
          </p:cNvPr>
          <p:cNvSpPr txBox="1">
            <a:spLocks/>
          </p:cNvSpPr>
          <p:nvPr/>
        </p:nvSpPr>
        <p:spPr>
          <a:xfrm>
            <a:off x="1105988" y="3429000"/>
            <a:ext cx="3622765" cy="984895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endParaRPr lang="en-US" altLang="ko-KR" sz="44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אתגרים</a:t>
            </a:r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C798CAF-2C5D-45F7-A4B9-FE3DBEF38B4C}"/>
              </a:ext>
            </a:extLst>
          </p:cNvPr>
          <p:cNvGrpSpPr/>
          <p:nvPr/>
        </p:nvGrpSpPr>
        <p:grpSpPr>
          <a:xfrm>
            <a:off x="854256" y="3589458"/>
            <a:ext cx="3622765" cy="671057"/>
            <a:chOff x="1999826" y="2468772"/>
            <a:chExt cx="2975173" cy="227019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7F8BD5F-0F6E-4AC5-8EA4-8A66A601A954}"/>
                </a:ext>
              </a:extLst>
            </p:cNvPr>
            <p:cNvSpPr txBox="1"/>
            <p:nvPr/>
          </p:nvSpPr>
          <p:spPr>
            <a:xfrm>
              <a:off x="2617997" y="446196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5E17B4-8FBA-491A-99DF-58C7F7CC39D3}"/>
                </a:ext>
              </a:extLst>
            </p:cNvPr>
            <p:cNvSpPr txBox="1"/>
            <p:nvPr/>
          </p:nvSpPr>
          <p:spPr>
            <a:xfrm>
              <a:off x="1999826" y="2468772"/>
              <a:ext cx="2336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אחסון המידע בצורה שתאפשר אחזור מיטבי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99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מה קיים היום בשוק?</a:t>
            </a:r>
            <a:endParaRPr lang="en-US" dirty="0"/>
          </a:p>
        </p:txBody>
      </p:sp>
      <p:cxnSp>
        <p:nvCxnSpPr>
          <p:cNvPr id="3" name="Straight Connector 10">
            <a:extLst>
              <a:ext uri="{FF2B5EF4-FFF2-40B4-BE49-F238E27FC236}">
                <a16:creationId xmlns:a16="http://schemas.microsoft.com/office/drawing/2014/main" id="{63C6E5C0-CF62-4D57-8729-210A7AEE1048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0" y="4965681"/>
            <a:ext cx="3001168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11">
            <a:extLst>
              <a:ext uri="{FF2B5EF4-FFF2-40B4-BE49-F238E27FC236}">
                <a16:creationId xmlns:a16="http://schemas.microsoft.com/office/drawing/2014/main" id="{21B37C3F-3544-4346-AEA9-09BA764C122D}"/>
              </a:ext>
            </a:extLst>
          </p:cNvPr>
          <p:cNvCxnSpPr>
            <a:cxnSpLocks/>
            <a:stCxn id="8" idx="6"/>
            <a:endCxn id="9" idx="3"/>
          </p:cNvCxnSpPr>
          <p:nvPr/>
        </p:nvCxnSpPr>
        <p:spPr>
          <a:xfrm flipV="1">
            <a:off x="3164910" y="4587718"/>
            <a:ext cx="1647549" cy="377963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13">
            <a:extLst>
              <a:ext uri="{FF2B5EF4-FFF2-40B4-BE49-F238E27FC236}">
                <a16:creationId xmlns:a16="http://schemas.microsoft.com/office/drawing/2014/main" id="{25C1275E-576E-4691-B15E-7E2D2C6DAF1C}"/>
              </a:ext>
            </a:extLst>
          </p:cNvPr>
          <p:cNvCxnSpPr>
            <a:cxnSpLocks/>
          </p:cNvCxnSpPr>
          <p:nvPr/>
        </p:nvCxnSpPr>
        <p:spPr>
          <a:xfrm flipV="1">
            <a:off x="7436644" y="3725000"/>
            <a:ext cx="2108881" cy="377412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5">
            <a:extLst>
              <a:ext uri="{FF2B5EF4-FFF2-40B4-BE49-F238E27FC236}">
                <a16:creationId xmlns:a16="http://schemas.microsoft.com/office/drawing/2014/main" id="{F64F17D5-273C-47D7-97FB-A33E1F0D4774}"/>
              </a:ext>
            </a:extLst>
          </p:cNvPr>
          <p:cNvCxnSpPr>
            <a:cxnSpLocks/>
          </p:cNvCxnSpPr>
          <p:nvPr/>
        </p:nvCxnSpPr>
        <p:spPr>
          <a:xfrm flipV="1">
            <a:off x="9557514" y="2268163"/>
            <a:ext cx="1361375" cy="525099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6">
            <a:extLst>
              <a:ext uri="{FF2B5EF4-FFF2-40B4-BE49-F238E27FC236}">
                <a16:creationId xmlns:a16="http://schemas.microsoft.com/office/drawing/2014/main" id="{2B3C1D32-5CA1-4742-89A2-ED2D70AC7EF7}"/>
              </a:ext>
            </a:extLst>
          </p:cNvPr>
          <p:cNvCxnSpPr>
            <a:cxnSpLocks/>
          </p:cNvCxnSpPr>
          <p:nvPr/>
        </p:nvCxnSpPr>
        <p:spPr>
          <a:xfrm flipV="1">
            <a:off x="9533535" y="2778367"/>
            <a:ext cx="23979" cy="96222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17">
            <a:extLst>
              <a:ext uri="{FF2B5EF4-FFF2-40B4-BE49-F238E27FC236}">
                <a16:creationId xmlns:a16="http://schemas.microsoft.com/office/drawing/2014/main" id="{44B95399-856D-491D-A833-F6315064D8CA}"/>
              </a:ext>
            </a:extLst>
          </p:cNvPr>
          <p:cNvSpPr/>
          <p:nvPr/>
        </p:nvSpPr>
        <p:spPr>
          <a:xfrm>
            <a:off x="3001168" y="4883810"/>
            <a:ext cx="163742" cy="16374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Oval 18">
            <a:extLst>
              <a:ext uri="{FF2B5EF4-FFF2-40B4-BE49-F238E27FC236}">
                <a16:creationId xmlns:a16="http://schemas.microsoft.com/office/drawing/2014/main" id="{180BF080-F1EB-4443-862D-0E9AE2EDEACD}"/>
              </a:ext>
            </a:extLst>
          </p:cNvPr>
          <p:cNvSpPr/>
          <p:nvPr/>
        </p:nvSpPr>
        <p:spPr>
          <a:xfrm>
            <a:off x="4788480" y="4447955"/>
            <a:ext cx="163742" cy="16374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EC171D-6776-4265-8486-FA795E2A374F}"/>
              </a:ext>
            </a:extLst>
          </p:cNvPr>
          <p:cNvSpPr txBox="1"/>
          <p:nvPr/>
        </p:nvSpPr>
        <p:spPr>
          <a:xfrm>
            <a:off x="3503031" y="3560650"/>
            <a:ext cx="1282197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 err="1">
                <a:solidFill>
                  <a:schemeClr val="accent2"/>
                </a:solidFill>
                <a:cs typeface="Arial" pitchFamily="34" charset="0"/>
              </a:rPr>
              <a:t>QuizMe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9B6BDE-701B-4224-AA53-B4603C63A4DD}"/>
              </a:ext>
            </a:extLst>
          </p:cNvPr>
          <p:cNvSpPr txBox="1"/>
          <p:nvPr/>
        </p:nvSpPr>
        <p:spPr>
          <a:xfrm>
            <a:off x="6591595" y="4161714"/>
            <a:ext cx="1638049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3"/>
                </a:solidFill>
                <a:cs typeface="Arial" pitchFamily="34" charset="0"/>
              </a:rPr>
              <a:t>Google Drive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E072BB-92BE-4815-B575-086E47386FD2}"/>
              </a:ext>
            </a:extLst>
          </p:cNvPr>
          <p:cNvSpPr txBox="1"/>
          <p:nvPr/>
        </p:nvSpPr>
        <p:spPr>
          <a:xfrm>
            <a:off x="2389395" y="5105444"/>
            <a:ext cx="116732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 err="1">
                <a:solidFill>
                  <a:schemeClr val="accent1"/>
                </a:solidFill>
                <a:cs typeface="Arial" pitchFamily="34" charset="0"/>
              </a:rPr>
              <a:t>Gool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cxnSp>
        <p:nvCxnSpPr>
          <p:cNvPr id="27" name="Straight Connector 15">
            <a:extLst>
              <a:ext uri="{FF2B5EF4-FFF2-40B4-BE49-F238E27FC236}">
                <a16:creationId xmlns:a16="http://schemas.microsoft.com/office/drawing/2014/main" id="{5BDDD556-0A40-49E1-A156-F47AD2CA54AB}"/>
              </a:ext>
            </a:extLst>
          </p:cNvPr>
          <p:cNvCxnSpPr>
            <a:cxnSpLocks/>
          </p:cNvCxnSpPr>
          <p:nvPr/>
        </p:nvCxnSpPr>
        <p:spPr>
          <a:xfrm flipH="1">
            <a:off x="10918889" y="897471"/>
            <a:ext cx="23979" cy="1370692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1">
            <a:extLst>
              <a:ext uri="{FF2B5EF4-FFF2-40B4-BE49-F238E27FC236}">
                <a16:creationId xmlns:a16="http://schemas.microsoft.com/office/drawing/2014/main" id="{4461E422-9AD2-4832-8391-4AA33D795AC1}"/>
              </a:ext>
            </a:extLst>
          </p:cNvPr>
          <p:cNvCxnSpPr>
            <a:cxnSpLocks/>
          </p:cNvCxnSpPr>
          <p:nvPr/>
        </p:nvCxnSpPr>
        <p:spPr>
          <a:xfrm flipV="1">
            <a:off x="10505211" y="865701"/>
            <a:ext cx="455940" cy="43856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1">
            <a:extLst>
              <a:ext uri="{FF2B5EF4-FFF2-40B4-BE49-F238E27FC236}">
                <a16:creationId xmlns:a16="http://schemas.microsoft.com/office/drawing/2014/main" id="{85FA6737-0C2B-463F-A2D9-DEF2B9F3D7B2}"/>
              </a:ext>
            </a:extLst>
          </p:cNvPr>
          <p:cNvCxnSpPr>
            <a:cxnSpLocks/>
          </p:cNvCxnSpPr>
          <p:nvPr/>
        </p:nvCxnSpPr>
        <p:spPr>
          <a:xfrm flipH="1" flipV="1">
            <a:off x="10942868" y="864005"/>
            <a:ext cx="433376" cy="416858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19">
            <a:extLst>
              <a:ext uri="{FF2B5EF4-FFF2-40B4-BE49-F238E27FC236}">
                <a16:creationId xmlns:a16="http://schemas.microsoft.com/office/drawing/2014/main" id="{62899F6D-BB92-4FAF-B80A-3C16F34E6A9F}"/>
              </a:ext>
            </a:extLst>
          </p:cNvPr>
          <p:cNvSpPr/>
          <p:nvPr/>
        </p:nvSpPr>
        <p:spPr>
          <a:xfrm>
            <a:off x="7372308" y="3994618"/>
            <a:ext cx="163742" cy="163742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1" name="그룹 94">
            <a:extLst>
              <a:ext uri="{FF2B5EF4-FFF2-40B4-BE49-F238E27FC236}">
                <a16:creationId xmlns:a16="http://schemas.microsoft.com/office/drawing/2014/main" id="{429607B9-C9E5-491E-B0CA-968D1B0E064B}"/>
              </a:ext>
            </a:extLst>
          </p:cNvPr>
          <p:cNvGrpSpPr/>
          <p:nvPr/>
        </p:nvGrpSpPr>
        <p:grpSpPr>
          <a:xfrm>
            <a:off x="4428445" y="1653940"/>
            <a:ext cx="3446039" cy="2794015"/>
            <a:chOff x="4428445" y="1653940"/>
            <a:chExt cx="3446039" cy="2794015"/>
          </a:xfrm>
        </p:grpSpPr>
        <p:cxnSp>
          <p:nvCxnSpPr>
            <p:cNvPr id="32" name="Straight Connector 12">
              <a:extLst>
                <a:ext uri="{FF2B5EF4-FFF2-40B4-BE49-F238E27FC236}">
                  <a16:creationId xmlns:a16="http://schemas.microsoft.com/office/drawing/2014/main" id="{93D4BBBC-4ABA-4033-B099-7FFE52EEA662}"/>
                </a:ext>
              </a:extLst>
            </p:cNvPr>
            <p:cNvCxnSpPr>
              <a:cxnSpLocks/>
            </p:cNvCxnSpPr>
            <p:nvPr/>
          </p:nvCxnSpPr>
          <p:spPr>
            <a:xfrm>
              <a:off x="4428445" y="3083840"/>
              <a:ext cx="441906" cy="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14">
              <a:extLst>
                <a:ext uri="{FF2B5EF4-FFF2-40B4-BE49-F238E27FC236}">
                  <a16:creationId xmlns:a16="http://schemas.microsoft.com/office/drawing/2014/main" id="{C98B58E8-1909-4C40-BB94-629AA9CAA79A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 flipH="1">
              <a:off x="4870351" y="3051450"/>
              <a:ext cx="2036" cy="1396505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2">
              <a:extLst>
                <a:ext uri="{FF2B5EF4-FFF2-40B4-BE49-F238E27FC236}">
                  <a16:creationId xmlns:a16="http://schemas.microsoft.com/office/drawing/2014/main" id="{A9935955-D6F9-4077-9A3B-A7EC7F26D89A}"/>
                </a:ext>
              </a:extLst>
            </p:cNvPr>
            <p:cNvCxnSpPr>
              <a:cxnSpLocks/>
            </p:cNvCxnSpPr>
            <p:nvPr/>
          </p:nvCxnSpPr>
          <p:spPr>
            <a:xfrm>
              <a:off x="7402022" y="3087232"/>
              <a:ext cx="441906" cy="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14">
              <a:extLst>
                <a:ext uri="{FF2B5EF4-FFF2-40B4-BE49-F238E27FC236}">
                  <a16:creationId xmlns:a16="http://schemas.microsoft.com/office/drawing/2014/main" id="{0329AF5C-A896-40F5-9791-BBA5857BCC63}"/>
                </a:ext>
              </a:extLst>
            </p:cNvPr>
            <p:cNvCxnSpPr>
              <a:cxnSpLocks/>
              <a:endCxn id="30" idx="0"/>
            </p:cNvCxnSpPr>
            <p:nvPr/>
          </p:nvCxnSpPr>
          <p:spPr>
            <a:xfrm>
              <a:off x="7410620" y="3085536"/>
              <a:ext cx="43559" cy="909082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11">
              <a:extLst>
                <a:ext uri="{FF2B5EF4-FFF2-40B4-BE49-F238E27FC236}">
                  <a16:creationId xmlns:a16="http://schemas.microsoft.com/office/drawing/2014/main" id="{387055E0-CBE1-4F3E-A386-AB5A73F6CA55}"/>
                </a:ext>
              </a:extLst>
            </p:cNvPr>
            <p:cNvCxnSpPr>
              <a:cxnSpLocks/>
            </p:cNvCxnSpPr>
            <p:nvPr/>
          </p:nvCxnSpPr>
          <p:spPr>
            <a:xfrm>
              <a:off x="6881121" y="1653940"/>
              <a:ext cx="0" cy="73573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11">
              <a:extLst>
                <a:ext uri="{FF2B5EF4-FFF2-40B4-BE49-F238E27FC236}">
                  <a16:creationId xmlns:a16="http://schemas.microsoft.com/office/drawing/2014/main" id="{9B0F2B7C-F2D8-4ED0-A747-8084C43E88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28445" y="1839083"/>
              <a:ext cx="1729391" cy="1244757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11">
              <a:extLst>
                <a:ext uri="{FF2B5EF4-FFF2-40B4-BE49-F238E27FC236}">
                  <a16:creationId xmlns:a16="http://schemas.microsoft.com/office/drawing/2014/main" id="{31B1012E-CAFC-47EE-80C8-9E490088D6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49199" y="2648081"/>
              <a:ext cx="625285" cy="43576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11">
              <a:extLst>
                <a:ext uri="{FF2B5EF4-FFF2-40B4-BE49-F238E27FC236}">
                  <a16:creationId xmlns:a16="http://schemas.microsoft.com/office/drawing/2014/main" id="{A67F9C8E-222C-4862-9AFE-266F018DAC8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51669" y="1837388"/>
              <a:ext cx="733556" cy="53116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11">
              <a:extLst>
                <a:ext uri="{FF2B5EF4-FFF2-40B4-BE49-F238E27FC236}">
                  <a16:creationId xmlns:a16="http://schemas.microsoft.com/office/drawing/2014/main" id="{56ED82A6-7F2D-48F9-83E9-D2BA2825F36E}"/>
                </a:ext>
              </a:extLst>
            </p:cNvPr>
            <p:cNvCxnSpPr>
              <a:cxnSpLocks/>
            </p:cNvCxnSpPr>
            <p:nvPr/>
          </p:nvCxnSpPr>
          <p:spPr>
            <a:xfrm>
              <a:off x="7249199" y="1653940"/>
              <a:ext cx="0" cy="98863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12">
              <a:extLst>
                <a:ext uri="{FF2B5EF4-FFF2-40B4-BE49-F238E27FC236}">
                  <a16:creationId xmlns:a16="http://schemas.microsoft.com/office/drawing/2014/main" id="{B080A527-70BB-4C0D-9AEE-09FE05A9ED75}"/>
                </a:ext>
              </a:extLst>
            </p:cNvPr>
            <p:cNvCxnSpPr>
              <a:cxnSpLocks/>
            </p:cNvCxnSpPr>
            <p:nvPr/>
          </p:nvCxnSpPr>
          <p:spPr>
            <a:xfrm>
              <a:off x="6870101" y="1653940"/>
              <a:ext cx="379098" cy="0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그룹 93">
            <a:extLst>
              <a:ext uri="{FF2B5EF4-FFF2-40B4-BE49-F238E27FC236}">
                <a16:creationId xmlns:a16="http://schemas.microsoft.com/office/drawing/2014/main" id="{75A71342-0259-46E8-9CCC-5A644613C44A}"/>
              </a:ext>
            </a:extLst>
          </p:cNvPr>
          <p:cNvGrpSpPr/>
          <p:nvPr/>
        </p:nvGrpSpPr>
        <p:grpSpPr>
          <a:xfrm>
            <a:off x="6274838" y="2909422"/>
            <a:ext cx="837477" cy="850987"/>
            <a:chOff x="5951998" y="2924697"/>
            <a:chExt cx="1104830" cy="1122653"/>
          </a:xfrm>
        </p:grpSpPr>
        <p:sp>
          <p:nvSpPr>
            <p:cNvPr id="43" name="직사각형 79">
              <a:extLst>
                <a:ext uri="{FF2B5EF4-FFF2-40B4-BE49-F238E27FC236}">
                  <a16:creationId xmlns:a16="http://schemas.microsoft.com/office/drawing/2014/main" id="{42A0CD52-A4E7-459C-87A2-A368D1C03CEC}"/>
                </a:ext>
              </a:extLst>
            </p:cNvPr>
            <p:cNvSpPr/>
            <p:nvPr/>
          </p:nvSpPr>
          <p:spPr>
            <a:xfrm>
              <a:off x="5951998" y="2924697"/>
              <a:ext cx="512891" cy="512891"/>
            </a:xfrm>
            <a:prstGeom prst="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90">
              <a:extLst>
                <a:ext uri="{FF2B5EF4-FFF2-40B4-BE49-F238E27FC236}">
                  <a16:creationId xmlns:a16="http://schemas.microsoft.com/office/drawing/2014/main" id="{7900846E-520E-4F77-9622-216CA9A21BCF}"/>
                </a:ext>
              </a:extLst>
            </p:cNvPr>
            <p:cNvSpPr/>
            <p:nvPr/>
          </p:nvSpPr>
          <p:spPr>
            <a:xfrm>
              <a:off x="6543937" y="2924697"/>
              <a:ext cx="512891" cy="512891"/>
            </a:xfrm>
            <a:prstGeom prst="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91">
              <a:extLst>
                <a:ext uri="{FF2B5EF4-FFF2-40B4-BE49-F238E27FC236}">
                  <a16:creationId xmlns:a16="http://schemas.microsoft.com/office/drawing/2014/main" id="{FF84211B-86E8-44F2-B4CF-75C83A6D21FD}"/>
                </a:ext>
              </a:extLst>
            </p:cNvPr>
            <p:cNvSpPr/>
            <p:nvPr/>
          </p:nvSpPr>
          <p:spPr>
            <a:xfrm>
              <a:off x="5951998" y="3534459"/>
              <a:ext cx="512891" cy="512891"/>
            </a:xfrm>
            <a:prstGeom prst="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92">
              <a:extLst>
                <a:ext uri="{FF2B5EF4-FFF2-40B4-BE49-F238E27FC236}">
                  <a16:creationId xmlns:a16="http://schemas.microsoft.com/office/drawing/2014/main" id="{CDC9330A-126B-4711-8C82-604DAD8F8D23}"/>
                </a:ext>
              </a:extLst>
            </p:cNvPr>
            <p:cNvSpPr/>
            <p:nvPr/>
          </p:nvSpPr>
          <p:spPr>
            <a:xfrm>
              <a:off x="6543937" y="3534459"/>
              <a:ext cx="512891" cy="512891"/>
            </a:xfrm>
            <a:prstGeom prst="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7480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8" grpId="0" animBg="1"/>
      <p:bldP spid="9" grpId="0" animBg="1"/>
      <p:bldP spid="11" grpId="0"/>
      <p:bldP spid="12" grpId="0"/>
      <p:bldP spid="23" grpId="0"/>
      <p:bldP spid="3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האם יש דרישה למערכת כזו?</a:t>
            </a:r>
            <a:endParaRPr lang="en-US" dirty="0"/>
          </a:p>
        </p:txBody>
      </p:sp>
      <p:sp>
        <p:nvSpPr>
          <p:cNvPr id="5" name="Snip Single Corner Rectangle 1">
            <a:extLst>
              <a:ext uri="{FF2B5EF4-FFF2-40B4-BE49-F238E27FC236}">
                <a16:creationId xmlns:a16="http://schemas.microsoft.com/office/drawing/2014/main" id="{81137DEF-22DF-4E4F-94D8-F6E61DC597D4}"/>
              </a:ext>
            </a:extLst>
          </p:cNvPr>
          <p:cNvSpPr/>
          <p:nvPr/>
        </p:nvSpPr>
        <p:spPr>
          <a:xfrm>
            <a:off x="943582" y="1895138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Snip Single Corner Rectangle 2">
            <a:extLst>
              <a:ext uri="{FF2B5EF4-FFF2-40B4-BE49-F238E27FC236}">
                <a16:creationId xmlns:a16="http://schemas.microsoft.com/office/drawing/2014/main" id="{6E1E9BF7-603F-4889-85C9-C9DE8BA3A5B2}"/>
              </a:ext>
            </a:extLst>
          </p:cNvPr>
          <p:cNvSpPr/>
          <p:nvPr/>
        </p:nvSpPr>
        <p:spPr>
          <a:xfrm flipH="1">
            <a:off x="6471942" y="1895138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Snip Single Corner Rectangle 3">
            <a:extLst>
              <a:ext uri="{FF2B5EF4-FFF2-40B4-BE49-F238E27FC236}">
                <a16:creationId xmlns:a16="http://schemas.microsoft.com/office/drawing/2014/main" id="{07C06604-9826-43DA-BDAB-3C6D1D9A4F66}"/>
              </a:ext>
            </a:extLst>
          </p:cNvPr>
          <p:cNvSpPr/>
          <p:nvPr/>
        </p:nvSpPr>
        <p:spPr>
          <a:xfrm flipV="1">
            <a:off x="943582" y="4045879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Snip Single Corner Rectangle 4">
            <a:extLst>
              <a:ext uri="{FF2B5EF4-FFF2-40B4-BE49-F238E27FC236}">
                <a16:creationId xmlns:a16="http://schemas.microsoft.com/office/drawing/2014/main" id="{F7C13A5F-C26B-451E-A141-61BB4B9653BE}"/>
              </a:ext>
            </a:extLst>
          </p:cNvPr>
          <p:cNvSpPr/>
          <p:nvPr/>
        </p:nvSpPr>
        <p:spPr>
          <a:xfrm flipH="1" flipV="1">
            <a:off x="6471942" y="4045879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ounded Rectangle 5">
            <a:extLst>
              <a:ext uri="{FF2B5EF4-FFF2-40B4-BE49-F238E27FC236}">
                <a16:creationId xmlns:a16="http://schemas.microsoft.com/office/drawing/2014/main" id="{E3E9C9AF-1D0F-4272-BB6E-38941271D3A8}"/>
              </a:ext>
            </a:extLst>
          </p:cNvPr>
          <p:cNvSpPr/>
          <p:nvPr/>
        </p:nvSpPr>
        <p:spPr>
          <a:xfrm>
            <a:off x="4929268" y="3221040"/>
            <a:ext cx="2326658" cy="1406816"/>
          </a:xfrm>
          <a:prstGeom prst="roundRect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A3AEF30-BDC8-45C5-99EA-FE049C0BB458}"/>
              </a:ext>
            </a:extLst>
          </p:cNvPr>
          <p:cNvGrpSpPr/>
          <p:nvPr/>
        </p:nvGrpSpPr>
        <p:grpSpPr>
          <a:xfrm>
            <a:off x="5061065" y="3420395"/>
            <a:ext cx="2136392" cy="1029060"/>
            <a:chOff x="3715144" y="3267997"/>
            <a:chExt cx="1715165" cy="891628"/>
          </a:xfrm>
        </p:grpSpPr>
        <p:sp>
          <p:nvSpPr>
            <p:cNvPr id="11" name="Text Placeholder 12">
              <a:extLst>
                <a:ext uri="{FF2B5EF4-FFF2-40B4-BE49-F238E27FC236}">
                  <a16:creationId xmlns:a16="http://schemas.microsoft.com/office/drawing/2014/main" id="{AAC31557-E3D5-4A78-8020-28B69A25D86F}"/>
                </a:ext>
              </a:extLst>
            </p:cNvPr>
            <p:cNvSpPr txBox="1">
              <a:spLocks/>
            </p:cNvSpPr>
            <p:nvPr/>
          </p:nvSpPr>
          <p:spPr>
            <a:xfrm>
              <a:off x="3745865" y="3765100"/>
              <a:ext cx="1684444" cy="394525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 Placeholder 13">
              <a:extLst>
                <a:ext uri="{FF2B5EF4-FFF2-40B4-BE49-F238E27FC236}">
                  <a16:creationId xmlns:a16="http://schemas.microsoft.com/office/drawing/2014/main" id="{E134B302-8B07-46A3-9514-525392F622C7}"/>
                </a:ext>
              </a:extLst>
            </p:cNvPr>
            <p:cNvSpPr txBox="1">
              <a:spLocks/>
            </p:cNvSpPr>
            <p:nvPr/>
          </p:nvSpPr>
          <p:spPr>
            <a:xfrm>
              <a:off x="3715144" y="3267997"/>
              <a:ext cx="1684444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he-IL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תשאלנו מעל 40 </a:t>
              </a:r>
              <a:b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</a:br>
              <a:r>
                <a:rPr lang="he-IL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סטודנטים מה רמת</a:t>
              </a:r>
              <a:b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</a:br>
              <a:r>
                <a:rPr lang="he-IL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ההזדהות שלהם עם</a:t>
              </a:r>
              <a:b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</a:br>
              <a:r>
                <a:rPr lang="he-IL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השאלות בסולם של 1-5</a:t>
              </a:r>
              <a:endPara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5D02C78-B123-4621-9CB5-B3DEA00D7754}"/>
              </a:ext>
            </a:extLst>
          </p:cNvPr>
          <p:cNvSpPr txBox="1"/>
          <p:nvPr/>
        </p:nvSpPr>
        <p:spPr>
          <a:xfrm>
            <a:off x="1386250" y="2141772"/>
            <a:ext cx="2936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הזדמן לי לחפש תוכן לתרגול ממחלקות אחרות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397B98-F3A5-4764-BC6D-325F72FFCE37}"/>
              </a:ext>
            </a:extLst>
          </p:cNvPr>
          <p:cNvSpPr txBox="1"/>
          <p:nvPr/>
        </p:nvSpPr>
        <p:spPr>
          <a:xfrm>
            <a:off x="1386250" y="4249900"/>
            <a:ext cx="2936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אני מאמין שתרגול יותר ממוקד בחומר הלימוד היה משפר את הישגי בבחינה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AF67D6-8A8B-45A7-8281-79F99B6A8FE7}"/>
              </a:ext>
            </a:extLst>
          </p:cNvPr>
          <p:cNvSpPr txBox="1"/>
          <p:nvPr/>
        </p:nvSpPr>
        <p:spPr>
          <a:xfrm>
            <a:off x="7854124" y="2141772"/>
            <a:ext cx="2936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האם אתה מרגיש שהפורמט הנוכחי של מאגר הבחינות משביע את רצונך?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CB6202-BDB1-469A-9AB6-92FF7F7E85B7}"/>
              </a:ext>
            </a:extLst>
          </p:cNvPr>
          <p:cNvSpPr txBox="1"/>
          <p:nvPr/>
        </p:nvSpPr>
        <p:spPr>
          <a:xfrm>
            <a:off x="7858316" y="4249900"/>
            <a:ext cx="2936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הזדמן לי לבזבז זמן על חיפוש חומר למידה למבחן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C3279C8-81F3-41C0-8818-2FB4BD4375D3}"/>
              </a:ext>
            </a:extLst>
          </p:cNvPr>
          <p:cNvSpPr txBox="1"/>
          <p:nvPr/>
        </p:nvSpPr>
        <p:spPr>
          <a:xfrm>
            <a:off x="8840832" y="2782845"/>
            <a:ext cx="963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6"/>
                </a:solidFill>
                <a:cs typeface="Arial" pitchFamily="34" charset="0"/>
              </a:rPr>
              <a:t>3.2</a:t>
            </a:r>
            <a:endParaRPr lang="ko-KR" altLang="en-US" sz="4000" b="1" dirty="0">
              <a:solidFill>
                <a:schemeClr val="accent6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79F1E47-ED0F-4379-8500-14F2A346FAC4}"/>
              </a:ext>
            </a:extLst>
          </p:cNvPr>
          <p:cNvSpPr txBox="1"/>
          <p:nvPr/>
        </p:nvSpPr>
        <p:spPr>
          <a:xfrm>
            <a:off x="8693687" y="5047810"/>
            <a:ext cx="12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5"/>
                </a:solidFill>
                <a:cs typeface="Arial" pitchFamily="34" charset="0"/>
              </a:rPr>
              <a:t>4.17</a:t>
            </a:r>
            <a:endParaRPr lang="ko-KR" altLang="en-US" sz="40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4A546E2-A5C1-46A7-879B-0B4BEC1AAEF2}"/>
              </a:ext>
            </a:extLst>
          </p:cNvPr>
          <p:cNvSpPr txBox="1"/>
          <p:nvPr/>
        </p:nvSpPr>
        <p:spPr>
          <a:xfrm>
            <a:off x="2454774" y="2836034"/>
            <a:ext cx="963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3.6</a:t>
            </a:r>
            <a:endParaRPr lang="ko-KR" altLang="en-US" sz="4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798B4A8-D85D-4F0D-BE62-5F6BEB00429F}"/>
              </a:ext>
            </a:extLst>
          </p:cNvPr>
          <p:cNvSpPr txBox="1"/>
          <p:nvPr/>
        </p:nvSpPr>
        <p:spPr>
          <a:xfrm>
            <a:off x="2454774" y="4978779"/>
            <a:ext cx="963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6"/>
                </a:solidFill>
                <a:cs typeface="Arial" pitchFamily="34" charset="0"/>
              </a:rPr>
              <a:t>4.2</a:t>
            </a:r>
            <a:endParaRPr lang="ko-KR" altLang="en-US" sz="4000" b="1" dirty="0">
              <a:solidFill>
                <a:schemeClr val="accent6"/>
              </a:solidFill>
              <a:cs typeface="Arial" pitchFamily="34" charset="0"/>
            </a:endParaRPr>
          </a:p>
        </p:txBody>
      </p:sp>
      <p:sp>
        <p:nvSpPr>
          <p:cNvPr id="37" name="Freeform 32">
            <a:extLst>
              <a:ext uri="{FF2B5EF4-FFF2-40B4-BE49-F238E27FC236}">
                <a16:creationId xmlns:a16="http://schemas.microsoft.com/office/drawing/2014/main" id="{67738785-54DD-4F2F-9E4C-D74FAAFA3A78}"/>
              </a:ext>
            </a:extLst>
          </p:cNvPr>
          <p:cNvSpPr/>
          <p:nvPr/>
        </p:nvSpPr>
        <p:spPr>
          <a:xfrm>
            <a:off x="7167201" y="2401023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8" name="Teardrop 1">
            <a:extLst>
              <a:ext uri="{FF2B5EF4-FFF2-40B4-BE49-F238E27FC236}">
                <a16:creationId xmlns:a16="http://schemas.microsoft.com/office/drawing/2014/main" id="{40D08849-30E6-4DE2-9406-46DC1B74CB31}"/>
              </a:ext>
            </a:extLst>
          </p:cNvPr>
          <p:cNvSpPr/>
          <p:nvPr/>
        </p:nvSpPr>
        <p:spPr>
          <a:xfrm rot="18805991">
            <a:off x="7187076" y="477476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9" name="Rectangle 7">
            <a:extLst>
              <a:ext uri="{FF2B5EF4-FFF2-40B4-BE49-F238E27FC236}">
                <a16:creationId xmlns:a16="http://schemas.microsoft.com/office/drawing/2014/main" id="{35133174-2355-4D1A-B1DC-095188D9043B}"/>
              </a:ext>
            </a:extLst>
          </p:cNvPr>
          <p:cNvSpPr/>
          <p:nvPr/>
        </p:nvSpPr>
        <p:spPr>
          <a:xfrm rot="18900000">
            <a:off x="4598319" y="2472113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Parallelogram 15">
            <a:extLst>
              <a:ext uri="{FF2B5EF4-FFF2-40B4-BE49-F238E27FC236}">
                <a16:creationId xmlns:a16="http://schemas.microsoft.com/office/drawing/2014/main" id="{E36DF91F-C296-4973-A4FE-952E371D4F71}"/>
              </a:ext>
            </a:extLst>
          </p:cNvPr>
          <p:cNvSpPr/>
          <p:nvPr/>
        </p:nvSpPr>
        <p:spPr>
          <a:xfrm rot="16200000">
            <a:off x="4385823" y="4654708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44059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9" grpId="0"/>
      <p:bldP spid="22" grpId="0"/>
      <p:bldP spid="25" grpId="0"/>
      <p:bldP spid="28" grpId="0"/>
      <p:bldP spid="33" grpId="0"/>
      <p:bldP spid="34" grpId="0"/>
      <p:bldP spid="35" grpId="0"/>
      <p:bldP spid="3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796AEA9C-708F-430D-81C7-109A65B97CE7}"/>
              </a:ext>
            </a:extLst>
          </p:cNvPr>
          <p:cNvGrpSpPr/>
          <p:nvPr/>
        </p:nvGrpSpPr>
        <p:grpSpPr>
          <a:xfrm>
            <a:off x="6530352" y="1441112"/>
            <a:ext cx="646331" cy="646331"/>
            <a:chOff x="6471654" y="1401538"/>
            <a:chExt cx="646331" cy="646331"/>
          </a:xfrm>
        </p:grpSpPr>
        <p:sp>
          <p:nvSpPr>
            <p:cNvPr id="4" name="타원 4">
              <a:extLst>
                <a:ext uri="{FF2B5EF4-FFF2-40B4-BE49-F238E27FC236}">
                  <a16:creationId xmlns:a16="http://schemas.microsoft.com/office/drawing/2014/main" id="{9197DC58-5188-4DC5-A975-77557F63CDBF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Block Arc 11">
              <a:extLst>
                <a:ext uri="{FF2B5EF4-FFF2-40B4-BE49-F238E27FC236}">
                  <a16:creationId xmlns:a16="http://schemas.microsoft.com/office/drawing/2014/main" id="{F1FE8151-BC70-4238-BA76-AD7BE34229FA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מודל עסקי</a:t>
            </a:r>
            <a:endParaRPr lang="en-US" dirty="0"/>
          </a:p>
        </p:txBody>
      </p:sp>
      <p:pic>
        <p:nvPicPr>
          <p:cNvPr id="6" name="Picture 49" descr="E:\002-KIMS BUSINESS\000-B-KIMS-소스 분류-2014\02-OBJECTS-모컴-액션-이미지\05-모니터\01-imac-kims수정-모니터.png">
            <a:extLst>
              <a:ext uri="{FF2B5EF4-FFF2-40B4-BE49-F238E27FC236}">
                <a16:creationId xmlns:a16="http://schemas.microsoft.com/office/drawing/2014/main" id="{A7AAB0C3-FD26-4F31-97D2-6CA07662F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62952" y="2043264"/>
            <a:ext cx="4221574" cy="400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DA0AB3DE-DF9B-4E50-940F-1FD2BB2B4C8D}"/>
              </a:ext>
            </a:extLst>
          </p:cNvPr>
          <p:cNvSpPr txBox="1">
            <a:spLocks/>
          </p:cNvSpPr>
          <p:nvPr/>
        </p:nvSpPr>
        <p:spPr>
          <a:xfrm flipH="1">
            <a:off x="1150905" y="2227389"/>
            <a:ext cx="3845667" cy="2564084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indent="0" algn="ctr" defTabSz="914400" rtl="0" eaLnBrk="1" latinLnBrk="1" hangingPunct="1">
              <a:buFontTx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+mn-lt"/>
            </a:endParaRPr>
          </a:p>
        </p:txBody>
      </p:sp>
      <p:sp>
        <p:nvSpPr>
          <p:cNvPr id="8" name="Freeform 52">
            <a:extLst>
              <a:ext uri="{FF2B5EF4-FFF2-40B4-BE49-F238E27FC236}">
                <a16:creationId xmlns:a16="http://schemas.microsoft.com/office/drawing/2014/main" id="{A4D0D9F7-AE41-45A9-AECE-D99EBAC39418}"/>
              </a:ext>
            </a:extLst>
          </p:cNvPr>
          <p:cNvSpPr/>
          <p:nvPr/>
        </p:nvSpPr>
        <p:spPr>
          <a:xfrm>
            <a:off x="1150504" y="2226428"/>
            <a:ext cx="1663354" cy="2567578"/>
          </a:xfrm>
          <a:custGeom>
            <a:avLst/>
            <a:gdLst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98783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34602"/>
              <a:gd name="connsiteY0" fmla="*/ 286247 h 2631882"/>
              <a:gd name="connsiteX1" fmla="*/ 1534602 w 1534602"/>
              <a:gd name="connsiteY1" fmla="*/ 858741 h 2631882"/>
              <a:gd name="connsiteX2" fmla="*/ 1152940 w 1534602"/>
              <a:gd name="connsiteY2" fmla="*/ 1789043 h 2631882"/>
              <a:gd name="connsiteX3" fmla="*/ 1534602 w 1534602"/>
              <a:gd name="connsiteY3" fmla="*/ 2576223 h 2631882"/>
              <a:gd name="connsiteX4" fmla="*/ 166977 w 1534602"/>
              <a:gd name="connsiteY4" fmla="*/ 2631882 h 2631882"/>
              <a:gd name="connsiteX5" fmla="*/ 0 w 1534602"/>
              <a:gd name="connsiteY5" fmla="*/ 0 h 2631882"/>
              <a:gd name="connsiteX6" fmla="*/ 1391479 w 1534602"/>
              <a:gd name="connsiteY6" fmla="*/ 286247 h 2631882"/>
              <a:gd name="connsiteX0" fmla="*/ 1391479 w 1550504"/>
              <a:gd name="connsiteY0" fmla="*/ 286247 h 2631882"/>
              <a:gd name="connsiteX1" fmla="*/ 1534602 w 1550504"/>
              <a:gd name="connsiteY1" fmla="*/ 858741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  <a:gd name="connsiteX0" fmla="*/ 1391479 w 1550504"/>
              <a:gd name="connsiteY0" fmla="*/ 286247 h 2631882"/>
              <a:gd name="connsiteX1" fmla="*/ 1478943 w 1550504"/>
              <a:gd name="connsiteY1" fmla="*/ 906449 h 2631882"/>
              <a:gd name="connsiteX2" fmla="*/ 1152940 w 1550504"/>
              <a:gd name="connsiteY2" fmla="*/ 1789043 h 2631882"/>
              <a:gd name="connsiteX3" fmla="*/ 1550504 w 1550504"/>
              <a:gd name="connsiteY3" fmla="*/ 2600077 h 2631882"/>
              <a:gd name="connsiteX4" fmla="*/ 166977 w 1550504"/>
              <a:gd name="connsiteY4" fmla="*/ 2631882 h 2631882"/>
              <a:gd name="connsiteX5" fmla="*/ 0 w 1550504"/>
              <a:gd name="connsiteY5" fmla="*/ 0 h 2631882"/>
              <a:gd name="connsiteX6" fmla="*/ 1391479 w 1550504"/>
              <a:gd name="connsiteY6" fmla="*/ 286247 h 2631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504" h="2631882">
                <a:moveTo>
                  <a:pt x="1391479" y="286247"/>
                </a:moveTo>
                <a:lnTo>
                  <a:pt x="1478943" y="906449"/>
                </a:lnTo>
                <a:cubicBezTo>
                  <a:pt x="1216550" y="1327869"/>
                  <a:pt x="1129087" y="1566406"/>
                  <a:pt x="1152940" y="1789043"/>
                </a:cubicBezTo>
                <a:cubicBezTo>
                  <a:pt x="1192696" y="2115047"/>
                  <a:pt x="1423283" y="2337684"/>
                  <a:pt x="1550504" y="2600077"/>
                </a:cubicBezTo>
                <a:lnTo>
                  <a:pt x="166977" y="2631882"/>
                </a:lnTo>
                <a:lnTo>
                  <a:pt x="0" y="0"/>
                </a:lnTo>
                <a:lnTo>
                  <a:pt x="1391479" y="286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Freeform 51">
            <a:extLst>
              <a:ext uri="{FF2B5EF4-FFF2-40B4-BE49-F238E27FC236}">
                <a16:creationId xmlns:a16="http://schemas.microsoft.com/office/drawing/2014/main" id="{1C247581-C808-43A2-A1D8-FED7837CC261}"/>
              </a:ext>
            </a:extLst>
          </p:cNvPr>
          <p:cNvSpPr/>
          <p:nvPr/>
        </p:nvSpPr>
        <p:spPr>
          <a:xfrm>
            <a:off x="2600696" y="2242551"/>
            <a:ext cx="4194124" cy="1735966"/>
          </a:xfrm>
          <a:custGeom>
            <a:avLst/>
            <a:gdLst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633496 w 3909575"/>
              <a:gd name="connsiteY12" fmla="*/ 563552 h 1788689"/>
              <a:gd name="connsiteX13" fmla="*/ 2496374 w 3909575"/>
              <a:gd name="connsiteY13" fmla="*/ 661511 h 1788689"/>
              <a:gd name="connsiteX14" fmla="*/ 707665 w 3909575"/>
              <a:gd name="connsiteY14" fmla="*/ 1778584 h 1788689"/>
              <a:gd name="connsiteX15" fmla="*/ 0 w 3909575"/>
              <a:gd name="connsiteY15" fmla="*/ 251933 h 1788689"/>
              <a:gd name="connsiteX16" fmla="*/ 723568 w 3909575"/>
              <a:gd name="connsiteY16" fmla="*/ 410960 h 1788689"/>
              <a:gd name="connsiteX17" fmla="*/ 906449 w 3909575"/>
              <a:gd name="connsiteY17" fmla="*/ 1110675 h 1788689"/>
              <a:gd name="connsiteX18" fmla="*/ 2334017 w 3909575"/>
              <a:gd name="connsiteY18" fmla="*/ 349554 h 1788689"/>
              <a:gd name="connsiteX19" fmla="*/ 2664775 w 3909575"/>
              <a:gd name="connsiteY19" fmla="*/ 145840 h 1788689"/>
              <a:gd name="connsiteX20" fmla="*/ 3107886 w 3909575"/>
              <a:gd name="connsiteY20" fmla="*/ 44315 h 1788689"/>
              <a:gd name="connsiteX21" fmla="*/ 3418711 w 3909575"/>
              <a:gd name="connsiteY21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633496 w 3909575"/>
              <a:gd name="connsiteY11" fmla="*/ 559844 h 1788689"/>
              <a:gd name="connsiteX12" fmla="*/ 2496374 w 3909575"/>
              <a:gd name="connsiteY12" fmla="*/ 661511 h 1788689"/>
              <a:gd name="connsiteX13" fmla="*/ 707665 w 3909575"/>
              <a:gd name="connsiteY13" fmla="*/ 1778584 h 1788689"/>
              <a:gd name="connsiteX14" fmla="*/ 0 w 3909575"/>
              <a:gd name="connsiteY14" fmla="*/ 251933 h 1788689"/>
              <a:gd name="connsiteX15" fmla="*/ 723568 w 3909575"/>
              <a:gd name="connsiteY15" fmla="*/ 410960 h 1788689"/>
              <a:gd name="connsiteX16" fmla="*/ 906449 w 3909575"/>
              <a:gd name="connsiteY16" fmla="*/ 1110675 h 1788689"/>
              <a:gd name="connsiteX17" fmla="*/ 2334017 w 3909575"/>
              <a:gd name="connsiteY17" fmla="*/ 349554 h 1788689"/>
              <a:gd name="connsiteX18" fmla="*/ 2664775 w 3909575"/>
              <a:gd name="connsiteY18" fmla="*/ 145840 h 1788689"/>
              <a:gd name="connsiteX19" fmla="*/ 3107886 w 3909575"/>
              <a:gd name="connsiteY19" fmla="*/ 44315 h 1788689"/>
              <a:gd name="connsiteX20" fmla="*/ 3418711 w 3909575"/>
              <a:gd name="connsiteY20" fmla="*/ 1537 h 1788689"/>
              <a:gd name="connsiteX0" fmla="*/ 3418711 w 3909575"/>
              <a:gd name="connsiteY0" fmla="*/ 1537 h 1788689"/>
              <a:gd name="connsiteX1" fmla="*/ 3368419 w 3909575"/>
              <a:gd name="connsiteY1" fmla="*/ 121871 h 1788689"/>
              <a:gd name="connsiteX2" fmla="*/ 3176755 w 3909575"/>
              <a:gd name="connsiteY2" fmla="*/ 166181 h 1788689"/>
              <a:gd name="connsiteX3" fmla="*/ 3416930 w 3909575"/>
              <a:gd name="connsiteY3" fmla="*/ 157930 h 1788689"/>
              <a:gd name="connsiteX4" fmla="*/ 3701848 w 3909575"/>
              <a:gd name="connsiteY4" fmla="*/ 27103 h 1788689"/>
              <a:gd name="connsiteX5" fmla="*/ 3909575 w 3909575"/>
              <a:gd name="connsiteY5" fmla="*/ 58533 h 1788689"/>
              <a:gd name="connsiteX6" fmla="*/ 3805270 w 3909575"/>
              <a:gd name="connsiteY6" fmla="*/ 99736 h 1788689"/>
              <a:gd name="connsiteX7" fmla="*/ 3852640 w 3909575"/>
              <a:gd name="connsiteY7" fmla="*/ 168423 h 1788689"/>
              <a:gd name="connsiteX8" fmla="*/ 3340943 w 3909575"/>
              <a:gd name="connsiteY8" fmla="*/ 360744 h 1788689"/>
              <a:gd name="connsiteX9" fmla="*/ 3212947 w 3909575"/>
              <a:gd name="connsiteY9" fmla="*/ 436602 h 1788689"/>
              <a:gd name="connsiteX10" fmla="*/ 2793493 w 3909575"/>
              <a:gd name="connsiteY10" fmla="*/ 469443 h 1788689"/>
              <a:gd name="connsiteX11" fmla="*/ 2496374 w 3909575"/>
              <a:gd name="connsiteY11" fmla="*/ 661511 h 1788689"/>
              <a:gd name="connsiteX12" fmla="*/ 707665 w 3909575"/>
              <a:gd name="connsiteY12" fmla="*/ 1778584 h 1788689"/>
              <a:gd name="connsiteX13" fmla="*/ 0 w 3909575"/>
              <a:gd name="connsiteY13" fmla="*/ 251933 h 1788689"/>
              <a:gd name="connsiteX14" fmla="*/ 723568 w 3909575"/>
              <a:gd name="connsiteY14" fmla="*/ 410960 h 1788689"/>
              <a:gd name="connsiteX15" fmla="*/ 906449 w 3909575"/>
              <a:gd name="connsiteY15" fmla="*/ 1110675 h 1788689"/>
              <a:gd name="connsiteX16" fmla="*/ 2334017 w 3909575"/>
              <a:gd name="connsiteY16" fmla="*/ 349554 h 1788689"/>
              <a:gd name="connsiteX17" fmla="*/ 2664775 w 3909575"/>
              <a:gd name="connsiteY17" fmla="*/ 145840 h 1788689"/>
              <a:gd name="connsiteX18" fmla="*/ 3107886 w 3909575"/>
              <a:gd name="connsiteY18" fmla="*/ 44315 h 1788689"/>
              <a:gd name="connsiteX19" fmla="*/ 3418711 w 3909575"/>
              <a:gd name="connsiteY19" fmla="*/ 1537 h 1788689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334017 w 3909575"/>
              <a:gd name="connsiteY15" fmla="*/ 349554 h 1779443"/>
              <a:gd name="connsiteX16" fmla="*/ 2664775 w 3909575"/>
              <a:gd name="connsiteY16" fmla="*/ 145840 h 1779443"/>
              <a:gd name="connsiteX17" fmla="*/ 3107886 w 3909575"/>
              <a:gd name="connsiteY17" fmla="*/ 44315 h 1779443"/>
              <a:gd name="connsiteX18" fmla="*/ 3418711 w 3909575"/>
              <a:gd name="connsiteY18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64775 w 3909575"/>
              <a:gd name="connsiteY15" fmla="*/ 14584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  <a:gd name="connsiteX0" fmla="*/ 3418711 w 3909575"/>
              <a:gd name="connsiteY0" fmla="*/ 1537 h 1779443"/>
              <a:gd name="connsiteX1" fmla="*/ 3368419 w 3909575"/>
              <a:gd name="connsiteY1" fmla="*/ 121871 h 1779443"/>
              <a:gd name="connsiteX2" fmla="*/ 3176755 w 3909575"/>
              <a:gd name="connsiteY2" fmla="*/ 166181 h 1779443"/>
              <a:gd name="connsiteX3" fmla="*/ 3416930 w 3909575"/>
              <a:gd name="connsiteY3" fmla="*/ 157930 h 1779443"/>
              <a:gd name="connsiteX4" fmla="*/ 3701848 w 3909575"/>
              <a:gd name="connsiteY4" fmla="*/ 27103 h 1779443"/>
              <a:gd name="connsiteX5" fmla="*/ 3909575 w 3909575"/>
              <a:gd name="connsiteY5" fmla="*/ 58533 h 1779443"/>
              <a:gd name="connsiteX6" fmla="*/ 3805270 w 3909575"/>
              <a:gd name="connsiteY6" fmla="*/ 99736 h 1779443"/>
              <a:gd name="connsiteX7" fmla="*/ 3852640 w 3909575"/>
              <a:gd name="connsiteY7" fmla="*/ 168423 h 1779443"/>
              <a:gd name="connsiteX8" fmla="*/ 3340943 w 3909575"/>
              <a:gd name="connsiteY8" fmla="*/ 360744 h 1779443"/>
              <a:gd name="connsiteX9" fmla="*/ 3212947 w 3909575"/>
              <a:gd name="connsiteY9" fmla="*/ 436602 h 1779443"/>
              <a:gd name="connsiteX10" fmla="*/ 2793493 w 3909575"/>
              <a:gd name="connsiteY10" fmla="*/ 469443 h 1779443"/>
              <a:gd name="connsiteX11" fmla="*/ 707665 w 3909575"/>
              <a:gd name="connsiteY11" fmla="*/ 1778584 h 1779443"/>
              <a:gd name="connsiteX12" fmla="*/ 0 w 3909575"/>
              <a:gd name="connsiteY12" fmla="*/ 251933 h 1779443"/>
              <a:gd name="connsiteX13" fmla="*/ 723568 w 3909575"/>
              <a:gd name="connsiteY13" fmla="*/ 410960 h 1779443"/>
              <a:gd name="connsiteX14" fmla="*/ 906449 w 3909575"/>
              <a:gd name="connsiteY14" fmla="*/ 1110675 h 1779443"/>
              <a:gd name="connsiteX15" fmla="*/ 2601164 w 3909575"/>
              <a:gd name="connsiteY15" fmla="*/ 209450 h 1779443"/>
              <a:gd name="connsiteX16" fmla="*/ 3107886 w 3909575"/>
              <a:gd name="connsiteY16" fmla="*/ 44315 h 1779443"/>
              <a:gd name="connsiteX17" fmla="*/ 3418711 w 3909575"/>
              <a:gd name="connsiteY17" fmla="*/ 1537 h 177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09575" h="1779443">
                <a:moveTo>
                  <a:pt x="3418711" y="1537"/>
                </a:moveTo>
                <a:cubicBezTo>
                  <a:pt x="3469264" y="24466"/>
                  <a:pt x="3432681" y="105909"/>
                  <a:pt x="3368419" y="121871"/>
                </a:cubicBezTo>
                <a:cubicBezTo>
                  <a:pt x="3315782" y="146844"/>
                  <a:pt x="3240643" y="151411"/>
                  <a:pt x="3176755" y="166181"/>
                </a:cubicBezTo>
                <a:cubicBezTo>
                  <a:pt x="3236930" y="196659"/>
                  <a:pt x="3336872" y="160680"/>
                  <a:pt x="3416930" y="157930"/>
                </a:cubicBezTo>
                <a:cubicBezTo>
                  <a:pt x="3522106" y="103071"/>
                  <a:pt x="3594377" y="68841"/>
                  <a:pt x="3701848" y="27103"/>
                </a:cubicBezTo>
                <a:cubicBezTo>
                  <a:pt x="3804830" y="-6636"/>
                  <a:pt x="3906693" y="-15839"/>
                  <a:pt x="3909575" y="58533"/>
                </a:cubicBezTo>
                <a:lnTo>
                  <a:pt x="3805270" y="99736"/>
                </a:lnTo>
                <a:cubicBezTo>
                  <a:pt x="3846572" y="108704"/>
                  <a:pt x="3885345" y="157331"/>
                  <a:pt x="3852640" y="168423"/>
                </a:cubicBezTo>
                <a:cubicBezTo>
                  <a:pt x="3662305" y="225168"/>
                  <a:pt x="3521110" y="292253"/>
                  <a:pt x="3340943" y="360744"/>
                </a:cubicBezTo>
                <a:cubicBezTo>
                  <a:pt x="3307879" y="381646"/>
                  <a:pt x="3243681" y="425574"/>
                  <a:pt x="3212947" y="436602"/>
                </a:cubicBezTo>
                <a:cubicBezTo>
                  <a:pt x="3118058" y="459638"/>
                  <a:pt x="2933306" y="422867"/>
                  <a:pt x="2793493" y="469443"/>
                </a:cubicBezTo>
                <a:cubicBezTo>
                  <a:pt x="2375946" y="693107"/>
                  <a:pt x="1173247" y="1814836"/>
                  <a:pt x="707665" y="1778584"/>
                </a:cubicBezTo>
                <a:cubicBezTo>
                  <a:pt x="527436" y="1709673"/>
                  <a:pt x="156375" y="1179586"/>
                  <a:pt x="0" y="251933"/>
                </a:cubicBezTo>
                <a:lnTo>
                  <a:pt x="723568" y="410960"/>
                </a:lnTo>
                <a:cubicBezTo>
                  <a:pt x="765975" y="694556"/>
                  <a:pt x="887896" y="962250"/>
                  <a:pt x="906449" y="1110675"/>
                </a:cubicBezTo>
                <a:cubicBezTo>
                  <a:pt x="1285642" y="963121"/>
                  <a:pt x="2226306" y="411031"/>
                  <a:pt x="2601164" y="209450"/>
                </a:cubicBezTo>
                <a:cubicBezTo>
                  <a:pt x="2826145" y="18599"/>
                  <a:pt x="3014053" y="22756"/>
                  <a:pt x="3107886" y="44315"/>
                </a:cubicBezTo>
                <a:cubicBezTo>
                  <a:pt x="3172104" y="52270"/>
                  <a:pt x="3315915" y="-10491"/>
                  <a:pt x="3418711" y="15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CA5C1-7999-47F4-BD5B-CE7F918B51BC}"/>
              </a:ext>
            </a:extLst>
          </p:cNvPr>
          <p:cNvSpPr txBox="1"/>
          <p:nvPr/>
        </p:nvSpPr>
        <p:spPr>
          <a:xfrm>
            <a:off x="5372078" y="3521068"/>
            <a:ext cx="5977182" cy="1349087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r">
              <a:lnSpc>
                <a:spcPts val="4900"/>
              </a:lnSpc>
            </a:pPr>
            <a:r>
              <a:rPr lang="he-IL" altLang="ko-KR" sz="4400" b="1" dirty="0">
                <a:solidFill>
                  <a:schemeClr val="accent2"/>
                </a:solidFill>
                <a:cs typeface="Arial" pitchFamily="34" charset="0"/>
              </a:rPr>
              <a:t>במידה והמערכת לא תיתמך ע"י האוניברסיטה</a:t>
            </a:r>
            <a:endParaRPr lang="ko-KR" altLang="en-US" sz="4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cxnSp>
        <p:nvCxnSpPr>
          <p:cNvPr id="12" name="Straight Connector 21">
            <a:extLst>
              <a:ext uri="{FF2B5EF4-FFF2-40B4-BE49-F238E27FC236}">
                <a16:creationId xmlns:a16="http://schemas.microsoft.com/office/drawing/2014/main" id="{DC7FFB34-6275-401C-B9A4-998473198EBC}"/>
              </a:ext>
            </a:extLst>
          </p:cNvPr>
          <p:cNvCxnSpPr/>
          <p:nvPr/>
        </p:nvCxnSpPr>
        <p:spPr>
          <a:xfrm flipV="1">
            <a:off x="7215881" y="4945010"/>
            <a:ext cx="4068000" cy="9180"/>
          </a:xfrm>
          <a:prstGeom prst="line">
            <a:avLst/>
          </a:prstGeom>
          <a:ln w="22225" cap="rnd">
            <a:solidFill>
              <a:srgbClr val="BEBFB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66348C6-DDF8-437C-9EE8-E2C57B8484A8}"/>
              </a:ext>
            </a:extLst>
          </p:cNvPr>
          <p:cNvSpPr txBox="1"/>
          <p:nvPr/>
        </p:nvSpPr>
        <p:spPr>
          <a:xfrm>
            <a:off x="7215881" y="5135288"/>
            <a:ext cx="4114728" cy="738664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r"/>
            <a:r>
              <a:rPr lang="he-IL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בכדי לאפשר את תחזוקת המערכת נצטרך להציג בה פרסומות או לגבות תשלום </a:t>
            </a:r>
            <a:r>
              <a:rPr lang="he-IL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מהמשתמים</a:t>
            </a:r>
            <a:r>
              <a:rPr lang="he-IL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בכדי להשתמש במערכת.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7" name="그룹 80">
            <a:extLst>
              <a:ext uri="{FF2B5EF4-FFF2-40B4-BE49-F238E27FC236}">
                <a16:creationId xmlns:a16="http://schemas.microsoft.com/office/drawing/2014/main" id="{30628B53-42C3-4DB4-91F2-B61613FFF5A1}"/>
              </a:ext>
            </a:extLst>
          </p:cNvPr>
          <p:cNvGrpSpPr/>
          <p:nvPr/>
        </p:nvGrpSpPr>
        <p:grpSpPr>
          <a:xfrm rot="2891550">
            <a:off x="5791208" y="1775087"/>
            <a:ext cx="1318331" cy="874948"/>
            <a:chOff x="8890504" y="1819747"/>
            <a:chExt cx="2424749" cy="1609253"/>
          </a:xfrm>
        </p:grpSpPr>
        <p:sp>
          <p:nvSpPr>
            <p:cNvPr id="29" name="사각형: 둥근 모서리 76">
              <a:extLst>
                <a:ext uri="{FF2B5EF4-FFF2-40B4-BE49-F238E27FC236}">
                  <a16:creationId xmlns:a16="http://schemas.microsoft.com/office/drawing/2014/main" id="{75F21FA8-D20D-4B72-B666-7984FE50754C}"/>
                </a:ext>
              </a:extLst>
            </p:cNvPr>
            <p:cNvSpPr/>
            <p:nvPr/>
          </p:nvSpPr>
          <p:spPr>
            <a:xfrm>
              <a:off x="8890504" y="1819747"/>
              <a:ext cx="2338544" cy="160925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둥근 모서리 77">
              <a:extLst>
                <a:ext uri="{FF2B5EF4-FFF2-40B4-BE49-F238E27FC236}">
                  <a16:creationId xmlns:a16="http://schemas.microsoft.com/office/drawing/2014/main" id="{79FF7310-8A9E-47C3-8791-6DCB972E1D05}"/>
                </a:ext>
              </a:extLst>
            </p:cNvPr>
            <p:cNvSpPr/>
            <p:nvPr/>
          </p:nvSpPr>
          <p:spPr>
            <a:xfrm>
              <a:off x="9000521" y="1954285"/>
              <a:ext cx="2118510" cy="1340176"/>
            </a:xfrm>
            <a:prstGeom prst="roundRect">
              <a:avLst>
                <a:gd name="adj" fmla="val 12614"/>
              </a:avLst>
            </a:prstGeom>
            <a:noFill/>
            <a:ln w="254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사각형: 둥근 모서리 78">
              <a:extLst>
                <a:ext uri="{FF2B5EF4-FFF2-40B4-BE49-F238E27FC236}">
                  <a16:creationId xmlns:a16="http://schemas.microsoft.com/office/drawing/2014/main" id="{489EEC78-D641-4A7A-B120-01BFD2D00897}"/>
                </a:ext>
              </a:extLst>
            </p:cNvPr>
            <p:cNvSpPr/>
            <p:nvPr/>
          </p:nvSpPr>
          <p:spPr>
            <a:xfrm>
              <a:off x="10616628" y="2383996"/>
              <a:ext cx="698625" cy="480754"/>
            </a:xfrm>
            <a:prstGeom prst="round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79">
              <a:extLst>
                <a:ext uri="{FF2B5EF4-FFF2-40B4-BE49-F238E27FC236}">
                  <a16:creationId xmlns:a16="http://schemas.microsoft.com/office/drawing/2014/main" id="{82B72059-48E3-41FA-964A-84DC19D85912}"/>
                </a:ext>
              </a:extLst>
            </p:cNvPr>
            <p:cNvSpPr/>
            <p:nvPr/>
          </p:nvSpPr>
          <p:spPr>
            <a:xfrm>
              <a:off x="10732612" y="2479518"/>
              <a:ext cx="289711" cy="2897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자유형: 도형 83">
            <a:extLst>
              <a:ext uri="{FF2B5EF4-FFF2-40B4-BE49-F238E27FC236}">
                <a16:creationId xmlns:a16="http://schemas.microsoft.com/office/drawing/2014/main" id="{1615A538-8EFC-4BF5-8714-264F3627C2B7}"/>
              </a:ext>
            </a:extLst>
          </p:cNvPr>
          <p:cNvSpPr/>
          <p:nvPr/>
        </p:nvSpPr>
        <p:spPr>
          <a:xfrm>
            <a:off x="5490777" y="2242551"/>
            <a:ext cx="802897" cy="516840"/>
          </a:xfrm>
          <a:custGeom>
            <a:avLst/>
            <a:gdLst>
              <a:gd name="connsiteX0" fmla="*/ 777452 w 1304042"/>
              <a:gd name="connsiteY0" fmla="*/ 1500 h 516840"/>
              <a:gd name="connsiteX1" fmla="*/ 723499 w 1304042"/>
              <a:gd name="connsiteY1" fmla="*/ 118893 h 516840"/>
              <a:gd name="connsiteX2" fmla="*/ 517886 w 1304042"/>
              <a:gd name="connsiteY2" fmla="*/ 162121 h 516840"/>
              <a:gd name="connsiteX3" fmla="*/ 775541 w 1304042"/>
              <a:gd name="connsiteY3" fmla="*/ 154071 h 516840"/>
              <a:gd name="connsiteX4" fmla="*/ 1081196 w 1304042"/>
              <a:gd name="connsiteY4" fmla="*/ 26441 h 516840"/>
              <a:gd name="connsiteX5" fmla="*/ 1304042 w 1304042"/>
              <a:gd name="connsiteY5" fmla="*/ 57103 h 516840"/>
              <a:gd name="connsiteX6" fmla="*/ 1192146 w 1304042"/>
              <a:gd name="connsiteY6" fmla="*/ 97299 h 516840"/>
              <a:gd name="connsiteX7" fmla="*/ 1242963 w 1304042"/>
              <a:gd name="connsiteY7" fmla="*/ 164308 h 516840"/>
              <a:gd name="connsiteX8" fmla="*/ 694024 w 1304042"/>
              <a:gd name="connsiteY8" fmla="*/ 351930 h 516840"/>
              <a:gd name="connsiteX9" fmla="*/ 556712 w 1304042"/>
              <a:gd name="connsiteY9" fmla="*/ 425935 h 516840"/>
              <a:gd name="connsiteX10" fmla="*/ 106729 w 1304042"/>
              <a:gd name="connsiteY10" fmla="*/ 457973 h 516840"/>
              <a:gd name="connsiteX11" fmla="*/ 13269 w 1304042"/>
              <a:gd name="connsiteY11" fmla="*/ 508663 h 516840"/>
              <a:gd name="connsiteX12" fmla="*/ 0 w 1304042"/>
              <a:gd name="connsiteY12" fmla="*/ 516840 h 516840"/>
              <a:gd name="connsiteX13" fmla="*/ 0 w 1304042"/>
              <a:gd name="connsiteY13" fmla="*/ 137107 h 516840"/>
              <a:gd name="connsiteX14" fmla="*/ 73006 w 1304042"/>
              <a:gd name="connsiteY14" fmla="*/ 97655 h 516840"/>
              <a:gd name="connsiteX15" fmla="*/ 444004 w 1304042"/>
              <a:gd name="connsiteY15" fmla="*/ 43232 h 516840"/>
              <a:gd name="connsiteX16" fmla="*/ 777452 w 1304042"/>
              <a:gd name="connsiteY16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081196 w 1256079"/>
              <a:gd name="connsiteY4" fmla="*/ 26441 h 516840"/>
              <a:gd name="connsiteX5" fmla="*/ 1192146 w 1256079"/>
              <a:gd name="connsiteY5" fmla="*/ 97299 h 516840"/>
              <a:gd name="connsiteX6" fmla="*/ 1242963 w 1256079"/>
              <a:gd name="connsiteY6" fmla="*/ 164308 h 516840"/>
              <a:gd name="connsiteX7" fmla="*/ 694024 w 1256079"/>
              <a:gd name="connsiteY7" fmla="*/ 351930 h 516840"/>
              <a:gd name="connsiteX8" fmla="*/ 556712 w 1256079"/>
              <a:gd name="connsiteY8" fmla="*/ 425935 h 516840"/>
              <a:gd name="connsiteX9" fmla="*/ 106729 w 1256079"/>
              <a:gd name="connsiteY9" fmla="*/ 457973 h 516840"/>
              <a:gd name="connsiteX10" fmla="*/ 13269 w 1256079"/>
              <a:gd name="connsiteY10" fmla="*/ 508663 h 516840"/>
              <a:gd name="connsiteX11" fmla="*/ 0 w 1256079"/>
              <a:gd name="connsiteY11" fmla="*/ 516840 h 516840"/>
              <a:gd name="connsiteX12" fmla="*/ 0 w 1256079"/>
              <a:gd name="connsiteY12" fmla="*/ 137107 h 516840"/>
              <a:gd name="connsiteX13" fmla="*/ 73006 w 1256079"/>
              <a:gd name="connsiteY13" fmla="*/ 97655 h 516840"/>
              <a:gd name="connsiteX14" fmla="*/ 444004 w 1256079"/>
              <a:gd name="connsiteY14" fmla="*/ 43232 h 516840"/>
              <a:gd name="connsiteX15" fmla="*/ 777452 w 1256079"/>
              <a:gd name="connsiteY15" fmla="*/ 1500 h 516840"/>
              <a:gd name="connsiteX0" fmla="*/ 777452 w 1256079"/>
              <a:gd name="connsiteY0" fmla="*/ 1500 h 516840"/>
              <a:gd name="connsiteX1" fmla="*/ 723499 w 1256079"/>
              <a:gd name="connsiteY1" fmla="*/ 118893 h 516840"/>
              <a:gd name="connsiteX2" fmla="*/ 517886 w 1256079"/>
              <a:gd name="connsiteY2" fmla="*/ 162121 h 516840"/>
              <a:gd name="connsiteX3" fmla="*/ 775541 w 1256079"/>
              <a:gd name="connsiteY3" fmla="*/ 154071 h 516840"/>
              <a:gd name="connsiteX4" fmla="*/ 1192146 w 1256079"/>
              <a:gd name="connsiteY4" fmla="*/ 97299 h 516840"/>
              <a:gd name="connsiteX5" fmla="*/ 1242963 w 1256079"/>
              <a:gd name="connsiteY5" fmla="*/ 164308 h 516840"/>
              <a:gd name="connsiteX6" fmla="*/ 694024 w 1256079"/>
              <a:gd name="connsiteY6" fmla="*/ 351930 h 516840"/>
              <a:gd name="connsiteX7" fmla="*/ 556712 w 1256079"/>
              <a:gd name="connsiteY7" fmla="*/ 425935 h 516840"/>
              <a:gd name="connsiteX8" fmla="*/ 106729 w 1256079"/>
              <a:gd name="connsiteY8" fmla="*/ 457973 h 516840"/>
              <a:gd name="connsiteX9" fmla="*/ 13269 w 1256079"/>
              <a:gd name="connsiteY9" fmla="*/ 508663 h 516840"/>
              <a:gd name="connsiteX10" fmla="*/ 0 w 1256079"/>
              <a:gd name="connsiteY10" fmla="*/ 516840 h 516840"/>
              <a:gd name="connsiteX11" fmla="*/ 0 w 1256079"/>
              <a:gd name="connsiteY11" fmla="*/ 137107 h 516840"/>
              <a:gd name="connsiteX12" fmla="*/ 73006 w 1256079"/>
              <a:gd name="connsiteY12" fmla="*/ 97655 h 516840"/>
              <a:gd name="connsiteX13" fmla="*/ 444004 w 1256079"/>
              <a:gd name="connsiteY13" fmla="*/ 43232 h 516840"/>
              <a:gd name="connsiteX14" fmla="*/ 777452 w 1256079"/>
              <a:gd name="connsiteY14" fmla="*/ 1500 h 516840"/>
              <a:gd name="connsiteX0" fmla="*/ 777452 w 1243337"/>
              <a:gd name="connsiteY0" fmla="*/ 1500 h 516840"/>
              <a:gd name="connsiteX1" fmla="*/ 723499 w 1243337"/>
              <a:gd name="connsiteY1" fmla="*/ 118893 h 516840"/>
              <a:gd name="connsiteX2" fmla="*/ 517886 w 1243337"/>
              <a:gd name="connsiteY2" fmla="*/ 162121 h 516840"/>
              <a:gd name="connsiteX3" fmla="*/ 775541 w 1243337"/>
              <a:gd name="connsiteY3" fmla="*/ 154071 h 516840"/>
              <a:gd name="connsiteX4" fmla="*/ 1242963 w 1243337"/>
              <a:gd name="connsiteY4" fmla="*/ 164308 h 516840"/>
              <a:gd name="connsiteX5" fmla="*/ 694024 w 1243337"/>
              <a:gd name="connsiteY5" fmla="*/ 351930 h 516840"/>
              <a:gd name="connsiteX6" fmla="*/ 556712 w 1243337"/>
              <a:gd name="connsiteY6" fmla="*/ 425935 h 516840"/>
              <a:gd name="connsiteX7" fmla="*/ 106729 w 1243337"/>
              <a:gd name="connsiteY7" fmla="*/ 457973 h 516840"/>
              <a:gd name="connsiteX8" fmla="*/ 13269 w 1243337"/>
              <a:gd name="connsiteY8" fmla="*/ 508663 h 516840"/>
              <a:gd name="connsiteX9" fmla="*/ 0 w 1243337"/>
              <a:gd name="connsiteY9" fmla="*/ 516840 h 516840"/>
              <a:gd name="connsiteX10" fmla="*/ 0 w 1243337"/>
              <a:gd name="connsiteY10" fmla="*/ 137107 h 516840"/>
              <a:gd name="connsiteX11" fmla="*/ 73006 w 1243337"/>
              <a:gd name="connsiteY11" fmla="*/ 97655 h 516840"/>
              <a:gd name="connsiteX12" fmla="*/ 444004 w 1243337"/>
              <a:gd name="connsiteY12" fmla="*/ 43232 h 516840"/>
              <a:gd name="connsiteX13" fmla="*/ 777452 w 1243337"/>
              <a:gd name="connsiteY13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775541 w 802897"/>
              <a:gd name="connsiteY3" fmla="*/ 154071 h 516840"/>
              <a:gd name="connsiteX4" fmla="*/ 694024 w 802897"/>
              <a:gd name="connsiteY4" fmla="*/ 351930 h 516840"/>
              <a:gd name="connsiteX5" fmla="*/ 556712 w 802897"/>
              <a:gd name="connsiteY5" fmla="*/ 425935 h 516840"/>
              <a:gd name="connsiteX6" fmla="*/ 106729 w 802897"/>
              <a:gd name="connsiteY6" fmla="*/ 457973 h 516840"/>
              <a:gd name="connsiteX7" fmla="*/ 13269 w 802897"/>
              <a:gd name="connsiteY7" fmla="*/ 508663 h 516840"/>
              <a:gd name="connsiteX8" fmla="*/ 0 w 802897"/>
              <a:gd name="connsiteY8" fmla="*/ 516840 h 516840"/>
              <a:gd name="connsiteX9" fmla="*/ 0 w 802897"/>
              <a:gd name="connsiteY9" fmla="*/ 137107 h 516840"/>
              <a:gd name="connsiteX10" fmla="*/ 73006 w 802897"/>
              <a:gd name="connsiteY10" fmla="*/ 97655 h 516840"/>
              <a:gd name="connsiteX11" fmla="*/ 444004 w 802897"/>
              <a:gd name="connsiteY11" fmla="*/ 43232 h 516840"/>
              <a:gd name="connsiteX12" fmla="*/ 777452 w 802897"/>
              <a:gd name="connsiteY12" fmla="*/ 1500 h 516840"/>
              <a:gd name="connsiteX0" fmla="*/ 777452 w 802897"/>
              <a:gd name="connsiteY0" fmla="*/ 1500 h 516840"/>
              <a:gd name="connsiteX1" fmla="*/ 723499 w 802897"/>
              <a:gd name="connsiteY1" fmla="*/ 118893 h 516840"/>
              <a:gd name="connsiteX2" fmla="*/ 517886 w 802897"/>
              <a:gd name="connsiteY2" fmla="*/ 162121 h 516840"/>
              <a:gd name="connsiteX3" fmla="*/ 694024 w 802897"/>
              <a:gd name="connsiteY3" fmla="*/ 351930 h 516840"/>
              <a:gd name="connsiteX4" fmla="*/ 556712 w 802897"/>
              <a:gd name="connsiteY4" fmla="*/ 425935 h 516840"/>
              <a:gd name="connsiteX5" fmla="*/ 106729 w 802897"/>
              <a:gd name="connsiteY5" fmla="*/ 457973 h 516840"/>
              <a:gd name="connsiteX6" fmla="*/ 13269 w 802897"/>
              <a:gd name="connsiteY6" fmla="*/ 508663 h 516840"/>
              <a:gd name="connsiteX7" fmla="*/ 0 w 802897"/>
              <a:gd name="connsiteY7" fmla="*/ 516840 h 516840"/>
              <a:gd name="connsiteX8" fmla="*/ 0 w 802897"/>
              <a:gd name="connsiteY8" fmla="*/ 137107 h 516840"/>
              <a:gd name="connsiteX9" fmla="*/ 73006 w 802897"/>
              <a:gd name="connsiteY9" fmla="*/ 97655 h 516840"/>
              <a:gd name="connsiteX10" fmla="*/ 444004 w 802897"/>
              <a:gd name="connsiteY10" fmla="*/ 43232 h 516840"/>
              <a:gd name="connsiteX11" fmla="*/ 777452 w 802897"/>
              <a:gd name="connsiteY11" fmla="*/ 1500 h 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2897" h="516840">
                <a:moveTo>
                  <a:pt x="777452" y="1500"/>
                </a:moveTo>
                <a:cubicBezTo>
                  <a:pt x="831684" y="23868"/>
                  <a:pt x="792439" y="103321"/>
                  <a:pt x="723499" y="118893"/>
                </a:cubicBezTo>
                <a:cubicBezTo>
                  <a:pt x="667031" y="143256"/>
                  <a:pt x="586424" y="147712"/>
                  <a:pt x="517886" y="162121"/>
                </a:cubicBezTo>
                <a:cubicBezTo>
                  <a:pt x="512974" y="200960"/>
                  <a:pt x="687553" y="307961"/>
                  <a:pt x="694024" y="351930"/>
                </a:cubicBezTo>
                <a:cubicBezTo>
                  <a:pt x="658553" y="372321"/>
                  <a:pt x="589683" y="415176"/>
                  <a:pt x="556712" y="425935"/>
                </a:cubicBezTo>
                <a:cubicBezTo>
                  <a:pt x="454916" y="448408"/>
                  <a:pt x="256718" y="412535"/>
                  <a:pt x="106729" y="457973"/>
                </a:cubicBezTo>
                <a:cubicBezTo>
                  <a:pt x="78733" y="471611"/>
                  <a:pt x="47447" y="488670"/>
                  <a:pt x="13269" y="508663"/>
                </a:cubicBezTo>
                <a:lnTo>
                  <a:pt x="0" y="516840"/>
                </a:lnTo>
                <a:lnTo>
                  <a:pt x="0" y="137107"/>
                </a:lnTo>
                <a:lnTo>
                  <a:pt x="73006" y="97655"/>
                </a:lnTo>
                <a:cubicBezTo>
                  <a:pt x="236242" y="21233"/>
                  <a:pt x="368507" y="27458"/>
                  <a:pt x="444004" y="43232"/>
                </a:cubicBezTo>
                <a:cubicBezTo>
                  <a:pt x="512896" y="50993"/>
                  <a:pt x="667174" y="-10235"/>
                  <a:pt x="777452" y="15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Block Arc 11">
            <a:extLst>
              <a:ext uri="{FF2B5EF4-FFF2-40B4-BE49-F238E27FC236}">
                <a16:creationId xmlns:a16="http://schemas.microsoft.com/office/drawing/2014/main" id="{32F05E11-D739-46A6-97F2-73091E55AFAD}"/>
              </a:ext>
            </a:extLst>
          </p:cNvPr>
          <p:cNvSpPr/>
          <p:nvPr/>
        </p:nvSpPr>
        <p:spPr>
          <a:xfrm rot="13821050">
            <a:off x="6291755" y="1925816"/>
            <a:ext cx="281839" cy="458587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CDF9231-300C-4D77-A18A-176CB93E6B6A}"/>
              </a:ext>
            </a:extLst>
          </p:cNvPr>
          <p:cNvGrpSpPr/>
          <p:nvPr/>
        </p:nvGrpSpPr>
        <p:grpSpPr>
          <a:xfrm>
            <a:off x="7293051" y="1571370"/>
            <a:ext cx="646331" cy="646331"/>
            <a:chOff x="6471654" y="1401538"/>
            <a:chExt cx="646331" cy="646331"/>
          </a:xfrm>
        </p:grpSpPr>
        <p:sp>
          <p:nvSpPr>
            <p:cNvPr id="39" name="타원 4">
              <a:extLst>
                <a:ext uri="{FF2B5EF4-FFF2-40B4-BE49-F238E27FC236}">
                  <a16:creationId xmlns:a16="http://schemas.microsoft.com/office/drawing/2014/main" id="{11325FC6-40FE-497A-A30F-08FABDA52319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Block Arc 11">
              <a:extLst>
                <a:ext uri="{FF2B5EF4-FFF2-40B4-BE49-F238E27FC236}">
                  <a16:creationId xmlns:a16="http://schemas.microsoft.com/office/drawing/2014/main" id="{69CE1615-8AE1-4755-8E43-7B919545B6B2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59C0BDE-2B9D-4A6B-9ED2-0077BF429CD9}"/>
              </a:ext>
            </a:extLst>
          </p:cNvPr>
          <p:cNvGrpSpPr/>
          <p:nvPr/>
        </p:nvGrpSpPr>
        <p:grpSpPr>
          <a:xfrm>
            <a:off x="7989256" y="2110756"/>
            <a:ext cx="646331" cy="646331"/>
            <a:chOff x="6471654" y="1401538"/>
            <a:chExt cx="646331" cy="646331"/>
          </a:xfrm>
        </p:grpSpPr>
        <p:sp>
          <p:nvSpPr>
            <p:cNvPr id="42" name="타원 4">
              <a:extLst>
                <a:ext uri="{FF2B5EF4-FFF2-40B4-BE49-F238E27FC236}">
                  <a16:creationId xmlns:a16="http://schemas.microsoft.com/office/drawing/2014/main" id="{2D309198-9331-4FD7-80AC-FFFAC310D2E2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Block Arc 11">
              <a:extLst>
                <a:ext uri="{FF2B5EF4-FFF2-40B4-BE49-F238E27FC236}">
                  <a16:creationId xmlns:a16="http://schemas.microsoft.com/office/drawing/2014/main" id="{32A845CE-D1F1-4291-B8C5-E132C88CD706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102E7FC-4F79-4978-AD73-3790145E914B}"/>
              </a:ext>
            </a:extLst>
          </p:cNvPr>
          <p:cNvGrpSpPr/>
          <p:nvPr/>
        </p:nvGrpSpPr>
        <p:grpSpPr>
          <a:xfrm>
            <a:off x="7295159" y="2387534"/>
            <a:ext cx="646331" cy="646331"/>
            <a:chOff x="6471654" y="1401538"/>
            <a:chExt cx="646331" cy="646331"/>
          </a:xfrm>
        </p:grpSpPr>
        <p:sp>
          <p:nvSpPr>
            <p:cNvPr id="45" name="타원 4">
              <a:extLst>
                <a:ext uri="{FF2B5EF4-FFF2-40B4-BE49-F238E27FC236}">
                  <a16:creationId xmlns:a16="http://schemas.microsoft.com/office/drawing/2014/main" id="{D8A3658B-20C2-4CAD-88A3-0979C8E53687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Block Arc 11">
              <a:extLst>
                <a:ext uri="{FF2B5EF4-FFF2-40B4-BE49-F238E27FC236}">
                  <a16:creationId xmlns:a16="http://schemas.microsoft.com/office/drawing/2014/main" id="{0A31C235-6754-49BD-AC1A-56C22B396A61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5D91CCC-0AC7-47F7-BC3B-DE2F2532B560}"/>
              </a:ext>
            </a:extLst>
          </p:cNvPr>
          <p:cNvGrpSpPr/>
          <p:nvPr/>
        </p:nvGrpSpPr>
        <p:grpSpPr>
          <a:xfrm>
            <a:off x="8822287" y="2242551"/>
            <a:ext cx="646331" cy="646331"/>
            <a:chOff x="6471654" y="1401538"/>
            <a:chExt cx="646331" cy="646331"/>
          </a:xfrm>
        </p:grpSpPr>
        <p:sp>
          <p:nvSpPr>
            <p:cNvPr id="48" name="타원 4">
              <a:extLst>
                <a:ext uri="{FF2B5EF4-FFF2-40B4-BE49-F238E27FC236}">
                  <a16:creationId xmlns:a16="http://schemas.microsoft.com/office/drawing/2014/main" id="{E4DC5235-FB71-44DB-9CB5-F384AAE5081D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Block Arc 11">
              <a:extLst>
                <a:ext uri="{FF2B5EF4-FFF2-40B4-BE49-F238E27FC236}">
                  <a16:creationId xmlns:a16="http://schemas.microsoft.com/office/drawing/2014/main" id="{C0083BDD-71CF-4EFB-8B2A-E9E187FFD8E4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3EEFDD5-0579-4682-A84B-67417D36D172}"/>
              </a:ext>
            </a:extLst>
          </p:cNvPr>
          <p:cNvGrpSpPr/>
          <p:nvPr/>
        </p:nvGrpSpPr>
        <p:grpSpPr>
          <a:xfrm>
            <a:off x="8146411" y="2892114"/>
            <a:ext cx="646331" cy="646331"/>
            <a:chOff x="6471654" y="1401538"/>
            <a:chExt cx="646331" cy="646331"/>
          </a:xfrm>
        </p:grpSpPr>
        <p:sp>
          <p:nvSpPr>
            <p:cNvPr id="51" name="타원 4">
              <a:extLst>
                <a:ext uri="{FF2B5EF4-FFF2-40B4-BE49-F238E27FC236}">
                  <a16:creationId xmlns:a16="http://schemas.microsoft.com/office/drawing/2014/main" id="{BB260049-A6A7-4059-9271-3D558FBA354B}"/>
                </a:ext>
              </a:extLst>
            </p:cNvPr>
            <p:cNvSpPr/>
            <p:nvPr/>
          </p:nvSpPr>
          <p:spPr>
            <a:xfrm rot="19800000">
              <a:off x="6471654" y="1401538"/>
              <a:ext cx="646331" cy="6463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Block Arc 11">
              <a:extLst>
                <a:ext uri="{FF2B5EF4-FFF2-40B4-BE49-F238E27FC236}">
                  <a16:creationId xmlns:a16="http://schemas.microsoft.com/office/drawing/2014/main" id="{65F220AF-16FD-4583-9ECA-47AB7760639F}"/>
                </a:ext>
              </a:extLst>
            </p:cNvPr>
            <p:cNvSpPr/>
            <p:nvPr/>
          </p:nvSpPr>
          <p:spPr>
            <a:xfrm rot="10800000">
              <a:off x="6678452" y="1535360"/>
              <a:ext cx="232734" cy="378687"/>
            </a:xfrm>
            <a:custGeom>
              <a:avLst/>
              <a:gdLst/>
              <a:ahLst/>
              <a:cxnLst/>
              <a:rect l="l" t="t" r="r" b="b"/>
              <a:pathLst>
                <a:path w="3636337" h="7138182">
                  <a:moveTo>
                    <a:pt x="1563551" y="3029061"/>
                  </a:moveTo>
                  <a:lnTo>
                    <a:pt x="1563551" y="1171769"/>
                  </a:lnTo>
                  <a:cubicBezTo>
                    <a:pt x="1444523" y="1201084"/>
                    <a:pt x="1330799" y="1254073"/>
                    <a:pt x="1228219" y="1328453"/>
                  </a:cubicBezTo>
                  <a:cubicBezTo>
                    <a:pt x="927220" y="1546705"/>
                    <a:pt x="771440" y="1913395"/>
                    <a:pt x="823311" y="2281559"/>
                  </a:cubicBezTo>
                  <a:cubicBezTo>
                    <a:pt x="886035" y="2761950"/>
                    <a:pt x="1181988" y="2923981"/>
                    <a:pt x="1563551" y="3029061"/>
                  </a:cubicBezTo>
                  <a:close/>
                  <a:moveTo>
                    <a:pt x="2056123" y="5971053"/>
                  </a:moveTo>
                  <a:cubicBezTo>
                    <a:pt x="2180706" y="5941789"/>
                    <a:pt x="2300029" y="5887431"/>
                    <a:pt x="2407191" y="5809729"/>
                  </a:cubicBezTo>
                  <a:cubicBezTo>
                    <a:pt x="2708190" y="5591477"/>
                    <a:pt x="2863970" y="5224787"/>
                    <a:pt x="2812099" y="4856623"/>
                  </a:cubicBezTo>
                  <a:cubicBezTo>
                    <a:pt x="2712300" y="4365494"/>
                    <a:pt x="2419393" y="4148018"/>
                    <a:pt x="2056123" y="4007016"/>
                  </a:cubicBezTo>
                  <a:close/>
                  <a:moveTo>
                    <a:pt x="2056123" y="7138182"/>
                  </a:moveTo>
                  <a:lnTo>
                    <a:pt x="1563551" y="7138182"/>
                  </a:lnTo>
                  <a:lnTo>
                    <a:pt x="1563551" y="6796553"/>
                  </a:lnTo>
                  <a:cubicBezTo>
                    <a:pt x="1376287" y="6771102"/>
                    <a:pt x="1191751" y="6715291"/>
                    <a:pt x="1016794" y="6629471"/>
                  </a:cubicBezTo>
                  <a:cubicBezTo>
                    <a:pt x="412303" y="6332946"/>
                    <a:pt x="21102" y="5726704"/>
                    <a:pt x="0" y="5053734"/>
                  </a:cubicBezTo>
                  <a:lnTo>
                    <a:pt x="813973" y="5028205"/>
                  </a:lnTo>
                  <a:cubicBezTo>
                    <a:pt x="825624" y="5399818"/>
                    <a:pt x="1041643" y="5734588"/>
                    <a:pt x="1375441" y="5898325"/>
                  </a:cubicBezTo>
                  <a:cubicBezTo>
                    <a:pt x="1436179" y="5928119"/>
                    <a:pt x="1499008" y="5951362"/>
                    <a:pt x="1563551" y="5965918"/>
                  </a:cubicBezTo>
                  <a:lnTo>
                    <a:pt x="1563551" y="3847635"/>
                  </a:lnTo>
                  <a:cubicBezTo>
                    <a:pt x="920238" y="3662345"/>
                    <a:pt x="233045" y="3450393"/>
                    <a:pt x="16852" y="2382091"/>
                  </a:cubicBezTo>
                  <a:cubicBezTo>
                    <a:pt x="-73403" y="1719933"/>
                    <a:pt x="208577" y="1061859"/>
                    <a:pt x="750173" y="669157"/>
                  </a:cubicBezTo>
                  <a:cubicBezTo>
                    <a:pt x="994931" y="491686"/>
                    <a:pt x="1274723" y="381458"/>
                    <a:pt x="1563551" y="341319"/>
                  </a:cubicBezTo>
                  <a:lnTo>
                    <a:pt x="1563551" y="0"/>
                  </a:lnTo>
                  <a:lnTo>
                    <a:pt x="2056123" y="0"/>
                  </a:lnTo>
                  <a:lnTo>
                    <a:pt x="2056123" y="339268"/>
                  </a:lnTo>
                  <a:cubicBezTo>
                    <a:pt x="2248752" y="363969"/>
                    <a:pt x="2438747" y="420481"/>
                    <a:pt x="2618616" y="508711"/>
                  </a:cubicBezTo>
                  <a:cubicBezTo>
                    <a:pt x="3223107" y="805237"/>
                    <a:pt x="3614308" y="1411478"/>
                    <a:pt x="3635410" y="2084448"/>
                  </a:cubicBezTo>
                  <a:lnTo>
                    <a:pt x="2821437" y="2109978"/>
                  </a:lnTo>
                  <a:cubicBezTo>
                    <a:pt x="2809786" y="1738364"/>
                    <a:pt x="2593767" y="1403594"/>
                    <a:pt x="2259969" y="1239857"/>
                  </a:cubicBezTo>
                  <a:cubicBezTo>
                    <a:pt x="2194243" y="1207617"/>
                    <a:pt x="2126069" y="1183046"/>
                    <a:pt x="2056123" y="1168235"/>
                  </a:cubicBezTo>
                  <a:lnTo>
                    <a:pt x="2056123" y="3150890"/>
                  </a:lnTo>
                  <a:cubicBezTo>
                    <a:pt x="2675271" y="3303511"/>
                    <a:pt x="3347939" y="3564428"/>
                    <a:pt x="3618512" y="4743007"/>
                  </a:cubicBezTo>
                  <a:cubicBezTo>
                    <a:pt x="3712448" y="5409725"/>
                    <a:pt x="3430336" y="6073786"/>
                    <a:pt x="2885237" y="6469025"/>
                  </a:cubicBezTo>
                  <a:cubicBezTo>
                    <a:pt x="2636047" y="6649712"/>
                    <a:pt x="2350538" y="6760700"/>
                    <a:pt x="2056123" y="67987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7775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1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43F687E3-5544-459C-9B6C-90A13EE20943}"/>
              </a:ext>
            </a:extLst>
          </p:cNvPr>
          <p:cNvSpPr txBox="1">
            <a:spLocks/>
          </p:cNvSpPr>
          <p:nvPr/>
        </p:nvSpPr>
        <p:spPr>
          <a:xfrm>
            <a:off x="786172" y="544260"/>
            <a:ext cx="3622765" cy="2264227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he-IL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מה עובד</a:t>
            </a:r>
            <a:b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</a:br>
            <a:r>
              <a:rPr lang="he-IL" altLang="ko-KR" sz="4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עכשיו???</a:t>
            </a:r>
            <a:endParaRPr lang="en-US" altLang="ko-KR" sz="4400" b="1" dirty="0">
              <a:solidFill>
                <a:srgbClr val="0070C0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C09C915-A5B3-44F5-8450-93B102B42D7C}"/>
              </a:ext>
            </a:extLst>
          </p:cNvPr>
          <p:cNvGrpSpPr/>
          <p:nvPr/>
        </p:nvGrpSpPr>
        <p:grpSpPr>
          <a:xfrm>
            <a:off x="7871169" y="2272763"/>
            <a:ext cx="3661255" cy="4587657"/>
            <a:chOff x="3656773" y="1401453"/>
            <a:chExt cx="4277532" cy="5359870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1815DA-4716-4A31-8DC3-0AACF450F0D0}"/>
                </a:ext>
              </a:extLst>
            </p:cNvPr>
            <p:cNvSpPr/>
            <p:nvPr/>
          </p:nvSpPr>
          <p:spPr>
            <a:xfrm>
              <a:off x="3873014" y="2884812"/>
              <a:ext cx="3757842" cy="3876511"/>
            </a:xfrm>
            <a:custGeom>
              <a:avLst/>
              <a:gdLst>
                <a:gd name="connsiteX0" fmla="*/ 3630432 w 3757841"/>
                <a:gd name="connsiteY0" fmla="*/ 248374 h 3876510"/>
                <a:gd name="connsiteX1" fmla="*/ 3638343 w 3757841"/>
                <a:gd name="connsiteY1" fmla="*/ 174536 h 3876510"/>
                <a:gd name="connsiteX2" fmla="*/ 3631750 w 3757841"/>
                <a:gd name="connsiteY2" fmla="*/ 179810 h 3876510"/>
                <a:gd name="connsiteX3" fmla="*/ 3610654 w 3757841"/>
                <a:gd name="connsiteY3" fmla="*/ 195632 h 3876510"/>
                <a:gd name="connsiteX4" fmla="*/ 3531542 w 3757841"/>
                <a:gd name="connsiteY4" fmla="*/ 225959 h 3876510"/>
                <a:gd name="connsiteX5" fmla="*/ 3465615 w 3757841"/>
                <a:gd name="connsiteY5" fmla="*/ 225959 h 3876510"/>
                <a:gd name="connsiteX6" fmla="*/ 3320575 w 3757841"/>
                <a:gd name="connsiteY6" fmla="*/ 219366 h 3876510"/>
                <a:gd name="connsiteX7" fmla="*/ 3191358 w 3757841"/>
                <a:gd name="connsiteY7" fmla="*/ 249693 h 3876510"/>
                <a:gd name="connsiteX8" fmla="*/ 3033133 w 3757841"/>
                <a:gd name="connsiteY8" fmla="*/ 253648 h 3876510"/>
                <a:gd name="connsiteX9" fmla="*/ 2936879 w 3757841"/>
                <a:gd name="connsiteY9" fmla="*/ 249693 h 3876510"/>
                <a:gd name="connsiteX10" fmla="*/ 2866997 w 3757841"/>
                <a:gd name="connsiteY10" fmla="*/ 229914 h 3876510"/>
                <a:gd name="connsiteX11" fmla="*/ 2770743 w 3757841"/>
                <a:gd name="connsiteY11" fmla="*/ 186403 h 3876510"/>
                <a:gd name="connsiteX12" fmla="*/ 2671853 w 3757841"/>
                <a:gd name="connsiteY12" fmla="*/ 152121 h 3876510"/>
                <a:gd name="connsiteX13" fmla="*/ 2627022 w 3757841"/>
                <a:gd name="connsiteY13" fmla="*/ 142891 h 3876510"/>
                <a:gd name="connsiteX14" fmla="*/ 2611200 w 3757841"/>
                <a:gd name="connsiteY14" fmla="*/ 142891 h 3876510"/>
                <a:gd name="connsiteX15" fmla="*/ 2563732 w 3757841"/>
                <a:gd name="connsiteY15" fmla="*/ 161350 h 3876510"/>
                <a:gd name="connsiteX16" fmla="*/ 2431878 w 3757841"/>
                <a:gd name="connsiteY16" fmla="*/ 157395 h 3876510"/>
                <a:gd name="connsiteX17" fmla="*/ 2365951 w 3757841"/>
                <a:gd name="connsiteY17" fmla="*/ 127068 h 3876510"/>
                <a:gd name="connsiteX18" fmla="*/ 2282883 w 3757841"/>
                <a:gd name="connsiteY18" fmla="*/ 94105 h 3876510"/>
                <a:gd name="connsiteX19" fmla="*/ 2223549 w 3757841"/>
                <a:gd name="connsiteY19" fmla="*/ 47956 h 3876510"/>
                <a:gd name="connsiteX20" fmla="*/ 2211682 w 3757841"/>
                <a:gd name="connsiteY20" fmla="*/ 29496 h 3876510"/>
                <a:gd name="connsiteX21" fmla="*/ 2219593 w 3757841"/>
                <a:gd name="connsiteY21" fmla="*/ 268152 h 3876510"/>
                <a:gd name="connsiteX22" fmla="*/ 2187948 w 3757841"/>
                <a:gd name="connsiteY22" fmla="*/ 254967 h 3876510"/>
                <a:gd name="connsiteX23" fmla="*/ 2017856 w 3757841"/>
                <a:gd name="connsiteY23" fmla="*/ 183766 h 3876510"/>
                <a:gd name="connsiteX24" fmla="*/ 1986211 w 3757841"/>
                <a:gd name="connsiteY24" fmla="*/ 223322 h 3876510"/>
                <a:gd name="connsiteX25" fmla="*/ 1959840 w 3757841"/>
                <a:gd name="connsiteY25" fmla="*/ 257604 h 3876510"/>
                <a:gd name="connsiteX26" fmla="*/ 1920284 w 3757841"/>
                <a:gd name="connsiteY26" fmla="*/ 367043 h 3876510"/>
                <a:gd name="connsiteX27" fmla="*/ 1944018 w 3757841"/>
                <a:gd name="connsiteY27" fmla="*/ 485711 h 3876510"/>
                <a:gd name="connsiteX28" fmla="*/ 2020493 w 3757841"/>
                <a:gd name="connsiteY28" fmla="*/ 661077 h 3876510"/>
                <a:gd name="connsiteX29" fmla="*/ 2044227 w 3757841"/>
                <a:gd name="connsiteY29" fmla="*/ 733597 h 3876510"/>
                <a:gd name="connsiteX30" fmla="*/ 2031042 w 3757841"/>
                <a:gd name="connsiteY30" fmla="*/ 1392868 h 3876510"/>
                <a:gd name="connsiteX31" fmla="*/ 2041590 w 3757841"/>
                <a:gd name="connsiteY31" fmla="*/ 2056094 h 3876510"/>
                <a:gd name="connsiteX32" fmla="*/ 1821394 w 3757841"/>
                <a:gd name="connsiteY32" fmla="*/ 2195859 h 3876510"/>
                <a:gd name="connsiteX33" fmla="*/ 1610427 w 3757841"/>
                <a:gd name="connsiteY33" fmla="*/ 2020493 h 3876510"/>
                <a:gd name="connsiteX34" fmla="*/ 1682947 w 3757841"/>
                <a:gd name="connsiteY34" fmla="*/ 1365178 h 3876510"/>
                <a:gd name="connsiteX35" fmla="*/ 1755467 w 3757841"/>
                <a:gd name="connsiteY35" fmla="*/ 563505 h 3876510"/>
                <a:gd name="connsiteX36" fmla="*/ 1801615 w 3757841"/>
                <a:gd name="connsiteY36" fmla="*/ 341990 h 3876510"/>
                <a:gd name="connsiteX37" fmla="*/ 1801615 w 3757841"/>
                <a:gd name="connsiteY37" fmla="*/ 256285 h 3876510"/>
                <a:gd name="connsiteX38" fmla="*/ 1709318 w 3757841"/>
                <a:gd name="connsiteY38" fmla="*/ 158713 h 3876510"/>
                <a:gd name="connsiteX39" fmla="*/ 1478573 w 3757841"/>
                <a:gd name="connsiteY39" fmla="*/ 253648 h 3876510"/>
                <a:gd name="connsiteX40" fmla="*/ 1439017 w 3757841"/>
                <a:gd name="connsiteY40" fmla="*/ 272108 h 3876510"/>
                <a:gd name="connsiteX41" fmla="*/ 1464069 w 3757841"/>
                <a:gd name="connsiteY41" fmla="*/ 13674 h 3876510"/>
                <a:gd name="connsiteX42" fmla="*/ 1353312 w 3757841"/>
                <a:gd name="connsiteY42" fmla="*/ 105972 h 3876510"/>
                <a:gd name="connsiteX43" fmla="*/ 1243873 w 3757841"/>
                <a:gd name="connsiteY43" fmla="*/ 116520 h 3876510"/>
                <a:gd name="connsiteX44" fmla="*/ 1171353 w 3757841"/>
                <a:gd name="connsiteY44" fmla="*/ 105972 h 3876510"/>
                <a:gd name="connsiteX45" fmla="*/ 1068507 w 3757841"/>
                <a:gd name="connsiteY45" fmla="*/ 69052 h 3876510"/>
                <a:gd name="connsiteX46" fmla="*/ 953794 w 3757841"/>
                <a:gd name="connsiteY46" fmla="*/ 98060 h 3876510"/>
                <a:gd name="connsiteX47" fmla="*/ 934015 w 3757841"/>
                <a:gd name="connsiteY47" fmla="*/ 116520 h 3876510"/>
                <a:gd name="connsiteX48" fmla="*/ 930060 w 3757841"/>
                <a:gd name="connsiteY48" fmla="*/ 125750 h 3876510"/>
                <a:gd name="connsiteX49" fmla="*/ 840399 w 3757841"/>
                <a:gd name="connsiteY49" fmla="*/ 142891 h 3876510"/>
                <a:gd name="connsiteX50" fmla="*/ 708545 w 3757841"/>
                <a:gd name="connsiteY50" fmla="*/ 125750 h 3876510"/>
                <a:gd name="connsiteX51" fmla="*/ 579328 w 3757841"/>
                <a:gd name="connsiteY51" fmla="*/ 102016 h 3876510"/>
                <a:gd name="connsiteX52" fmla="*/ 427696 w 3757841"/>
                <a:gd name="connsiteY52" fmla="*/ 84875 h 3876510"/>
                <a:gd name="connsiteX53" fmla="*/ 318257 w 3757841"/>
                <a:gd name="connsiteY53" fmla="*/ 65097 h 3876510"/>
                <a:gd name="connsiteX54" fmla="*/ 265515 w 3757841"/>
                <a:gd name="connsiteY54" fmla="*/ 62460 h 3876510"/>
                <a:gd name="connsiteX55" fmla="*/ 258922 w 3757841"/>
                <a:gd name="connsiteY55" fmla="*/ 384184 h 3876510"/>
                <a:gd name="connsiteX56" fmla="*/ 162669 w 3757841"/>
                <a:gd name="connsiteY56" fmla="*/ 516038 h 3876510"/>
                <a:gd name="connsiteX57" fmla="*/ 13674 w 3757841"/>
                <a:gd name="connsiteY57" fmla="*/ 529223 h 3876510"/>
                <a:gd name="connsiteX58" fmla="*/ 24222 w 3757841"/>
                <a:gd name="connsiteY58" fmla="*/ 535816 h 3876510"/>
                <a:gd name="connsiteX59" fmla="*/ 50593 w 3757841"/>
                <a:gd name="connsiteY59" fmla="*/ 552957 h 3876510"/>
                <a:gd name="connsiteX60" fmla="*/ 113883 w 3757841"/>
                <a:gd name="connsiteY60" fmla="*/ 592513 h 3876510"/>
                <a:gd name="connsiteX61" fmla="*/ 119157 w 3757841"/>
                <a:gd name="connsiteY61" fmla="*/ 596469 h 3876510"/>
                <a:gd name="connsiteX62" fmla="*/ 173217 w 3757841"/>
                <a:gd name="connsiteY62" fmla="*/ 662396 h 3876510"/>
                <a:gd name="connsiteX63" fmla="*/ 173217 w 3757841"/>
                <a:gd name="connsiteY63" fmla="*/ 662396 h 3876510"/>
                <a:gd name="connsiteX64" fmla="*/ 191677 w 3757841"/>
                <a:gd name="connsiteY64" fmla="*/ 668989 h 3876510"/>
                <a:gd name="connsiteX65" fmla="*/ 229914 w 3757841"/>
                <a:gd name="connsiteY65" fmla="*/ 690085 h 3876510"/>
                <a:gd name="connsiteX66" fmla="*/ 233870 w 3757841"/>
                <a:gd name="connsiteY66" fmla="*/ 692722 h 3876510"/>
                <a:gd name="connsiteX67" fmla="*/ 297160 w 3757841"/>
                <a:gd name="connsiteY67" fmla="*/ 723049 h 3876510"/>
                <a:gd name="connsiteX68" fmla="*/ 330124 w 3757841"/>
                <a:gd name="connsiteY68" fmla="*/ 740190 h 3876510"/>
                <a:gd name="connsiteX69" fmla="*/ 402643 w 3757841"/>
                <a:gd name="connsiteY69" fmla="*/ 723049 h 3876510"/>
                <a:gd name="connsiteX70" fmla="*/ 580646 w 3757841"/>
                <a:gd name="connsiteY70" fmla="*/ 775791 h 3876510"/>
                <a:gd name="connsiteX71" fmla="*/ 654485 w 3757841"/>
                <a:gd name="connsiteY71" fmla="*/ 758649 h 3876510"/>
                <a:gd name="connsiteX72" fmla="*/ 697997 w 3757841"/>
                <a:gd name="connsiteY72" fmla="*/ 775791 h 3876510"/>
                <a:gd name="connsiteX73" fmla="*/ 763924 w 3757841"/>
                <a:gd name="connsiteY73" fmla="*/ 749420 h 3876510"/>
                <a:gd name="connsiteX74" fmla="*/ 796887 w 3757841"/>
                <a:gd name="connsiteY74" fmla="*/ 745464 h 3876510"/>
                <a:gd name="connsiteX75" fmla="*/ 792932 w 3757841"/>
                <a:gd name="connsiteY75" fmla="*/ 828532 h 3876510"/>
                <a:gd name="connsiteX76" fmla="*/ 812710 w 3757841"/>
                <a:gd name="connsiteY76" fmla="*/ 861496 h 3876510"/>
                <a:gd name="connsiteX77" fmla="*/ 836443 w 3757841"/>
                <a:gd name="connsiteY77" fmla="*/ 894459 h 3876510"/>
                <a:gd name="connsiteX78" fmla="*/ 869407 w 3757841"/>
                <a:gd name="connsiteY78" fmla="*/ 920830 h 3876510"/>
                <a:gd name="connsiteX79" fmla="*/ 902371 w 3757841"/>
                <a:gd name="connsiteY79" fmla="*/ 1096196 h 3876510"/>
                <a:gd name="connsiteX80" fmla="*/ 918193 w 3757841"/>
                <a:gd name="connsiteY80" fmla="*/ 1163442 h 3876510"/>
                <a:gd name="connsiteX81" fmla="*/ 918193 w 3757841"/>
                <a:gd name="connsiteY81" fmla="*/ 1163442 h 3876510"/>
                <a:gd name="connsiteX82" fmla="*/ 955112 w 3757841"/>
                <a:gd name="connsiteY82" fmla="*/ 1329578 h 3876510"/>
                <a:gd name="connsiteX83" fmla="*/ 994668 w 3757841"/>
                <a:gd name="connsiteY83" fmla="*/ 1441654 h 3876510"/>
                <a:gd name="connsiteX84" fmla="*/ 994668 w 3757841"/>
                <a:gd name="connsiteY84" fmla="*/ 1460113 h 3876510"/>
                <a:gd name="connsiteX85" fmla="*/ 994668 w 3757841"/>
                <a:gd name="connsiteY85" fmla="*/ 1460113 h 3876510"/>
                <a:gd name="connsiteX86" fmla="*/ 997305 w 3757841"/>
                <a:gd name="connsiteY86" fmla="*/ 1606471 h 3876510"/>
                <a:gd name="connsiteX87" fmla="*/ 984120 w 3757841"/>
                <a:gd name="connsiteY87" fmla="*/ 1755467 h 3876510"/>
                <a:gd name="connsiteX88" fmla="*/ 951156 w 3757841"/>
                <a:gd name="connsiteY88" fmla="*/ 1950610 h 3876510"/>
                <a:gd name="connsiteX89" fmla="*/ 990713 w 3757841"/>
                <a:gd name="connsiteY89" fmla="*/ 2119384 h 3876510"/>
                <a:gd name="connsiteX90" fmla="*/ 874681 w 3757841"/>
                <a:gd name="connsiteY90" fmla="*/ 2264424 h 3876510"/>
                <a:gd name="connsiteX91" fmla="*/ 910282 w 3757841"/>
                <a:gd name="connsiteY91" fmla="*/ 2352766 h 3876510"/>
                <a:gd name="connsiteX92" fmla="*/ 947201 w 3757841"/>
                <a:gd name="connsiteY92" fmla="*/ 2387048 h 3876510"/>
                <a:gd name="connsiteX93" fmla="*/ 907645 w 3757841"/>
                <a:gd name="connsiteY93" fmla="*/ 2529450 h 3876510"/>
                <a:gd name="connsiteX94" fmla="*/ 906326 w 3757841"/>
                <a:gd name="connsiteY94" fmla="*/ 2533406 h 3876510"/>
                <a:gd name="connsiteX95" fmla="*/ 881274 w 3757841"/>
                <a:gd name="connsiteY95" fmla="*/ 2621748 h 3876510"/>
                <a:gd name="connsiteX96" fmla="*/ 831169 w 3757841"/>
                <a:gd name="connsiteY96" fmla="*/ 2691631 h 3876510"/>
                <a:gd name="connsiteX97" fmla="*/ 745464 w 3757841"/>
                <a:gd name="connsiteY97" fmla="*/ 2849856 h 3876510"/>
                <a:gd name="connsiteX98" fmla="*/ 707226 w 3757841"/>
                <a:gd name="connsiteY98" fmla="*/ 2986984 h 3876510"/>
                <a:gd name="connsiteX99" fmla="*/ 694041 w 3757841"/>
                <a:gd name="connsiteY99" fmla="*/ 3099060 h 3876510"/>
                <a:gd name="connsiteX100" fmla="*/ 687448 w 3757841"/>
                <a:gd name="connsiteY100" fmla="*/ 3175535 h 3876510"/>
                <a:gd name="connsiteX101" fmla="*/ 676900 w 3757841"/>
                <a:gd name="connsiteY101" fmla="*/ 3248055 h 3876510"/>
                <a:gd name="connsiteX102" fmla="*/ 700634 w 3757841"/>
                <a:gd name="connsiteY102" fmla="*/ 3346945 h 3876510"/>
                <a:gd name="connsiteX103" fmla="*/ 694041 w 3757841"/>
                <a:gd name="connsiteY103" fmla="*/ 3498578 h 3876510"/>
                <a:gd name="connsiteX104" fmla="*/ 700634 w 3757841"/>
                <a:gd name="connsiteY104" fmla="*/ 3608017 h 3876510"/>
                <a:gd name="connsiteX105" fmla="*/ 711182 w 3757841"/>
                <a:gd name="connsiteY105" fmla="*/ 3783382 h 3876510"/>
                <a:gd name="connsiteX106" fmla="*/ 700634 w 3757841"/>
                <a:gd name="connsiteY106" fmla="*/ 3862495 h 3876510"/>
                <a:gd name="connsiteX107" fmla="*/ 1617020 w 3757841"/>
                <a:gd name="connsiteY107" fmla="*/ 3866451 h 3876510"/>
                <a:gd name="connsiteX108" fmla="*/ 1673717 w 3757841"/>
                <a:gd name="connsiteY108" fmla="*/ 3625158 h 3876510"/>
                <a:gd name="connsiteX109" fmla="*/ 1697451 w 3757841"/>
                <a:gd name="connsiteY109" fmla="*/ 3621202 h 3876510"/>
                <a:gd name="connsiteX110" fmla="*/ 1822712 w 3757841"/>
                <a:gd name="connsiteY110" fmla="*/ 3838761 h 3876510"/>
                <a:gd name="connsiteX111" fmla="*/ 1826668 w 3757841"/>
                <a:gd name="connsiteY111" fmla="*/ 3862495 h 3876510"/>
                <a:gd name="connsiteX112" fmla="*/ 2716683 w 3757841"/>
                <a:gd name="connsiteY112" fmla="*/ 3862495 h 3876510"/>
                <a:gd name="connsiteX113" fmla="*/ 2743054 w 3757841"/>
                <a:gd name="connsiteY113" fmla="*/ 3548682 h 3876510"/>
                <a:gd name="connsiteX114" fmla="*/ 2753602 w 3757841"/>
                <a:gd name="connsiteY114" fmla="*/ 3228277 h 3876510"/>
                <a:gd name="connsiteX115" fmla="*/ 2690312 w 3757841"/>
                <a:gd name="connsiteY115" fmla="*/ 2839307 h 3876510"/>
                <a:gd name="connsiteX116" fmla="*/ 2565051 w 3757841"/>
                <a:gd name="connsiteY116" fmla="*/ 2628341 h 3876510"/>
                <a:gd name="connsiteX117" fmla="*/ 2539999 w 3757841"/>
                <a:gd name="connsiteY117" fmla="*/ 2578236 h 3876510"/>
                <a:gd name="connsiteX118" fmla="*/ 2533406 w 3757841"/>
                <a:gd name="connsiteY118" fmla="*/ 2570325 h 3876510"/>
                <a:gd name="connsiteX119" fmla="*/ 2524176 w 3757841"/>
                <a:gd name="connsiteY119" fmla="*/ 2558458 h 3876510"/>
                <a:gd name="connsiteX120" fmla="*/ 2530769 w 3757841"/>
                <a:gd name="connsiteY120" fmla="*/ 2435834 h 3876510"/>
                <a:gd name="connsiteX121" fmla="*/ 2524176 w 3757841"/>
                <a:gd name="connsiteY121" fmla="*/ 2429241 h 3876510"/>
                <a:gd name="connsiteX122" fmla="*/ 2513628 w 3757841"/>
                <a:gd name="connsiteY122" fmla="*/ 2416056 h 3876510"/>
                <a:gd name="connsiteX123" fmla="*/ 2551865 w 3757841"/>
                <a:gd name="connsiteY123" fmla="*/ 2377818 h 3876510"/>
                <a:gd name="connsiteX124" fmla="*/ 2572962 w 3757841"/>
                <a:gd name="connsiteY124" fmla="*/ 2342217 h 3876510"/>
                <a:gd name="connsiteX125" fmla="*/ 2586147 w 3757841"/>
                <a:gd name="connsiteY125" fmla="*/ 2286838 h 3876510"/>
                <a:gd name="connsiteX126" fmla="*/ 2691631 w 3757841"/>
                <a:gd name="connsiteY126" fmla="*/ 1630205 h 3876510"/>
                <a:gd name="connsiteX127" fmla="*/ 2731187 w 3757841"/>
                <a:gd name="connsiteY127" fmla="*/ 1026313 h 3876510"/>
                <a:gd name="connsiteX128" fmla="*/ 2787884 w 3757841"/>
                <a:gd name="connsiteY128" fmla="*/ 976209 h 3876510"/>
                <a:gd name="connsiteX129" fmla="*/ 2841944 w 3757841"/>
                <a:gd name="connsiteY129" fmla="*/ 951157 h 3876510"/>
                <a:gd name="connsiteX130" fmla="*/ 2848537 w 3757841"/>
                <a:gd name="connsiteY130" fmla="*/ 948519 h 3876510"/>
                <a:gd name="connsiteX131" fmla="*/ 2860404 w 3757841"/>
                <a:gd name="connsiteY131" fmla="*/ 943245 h 3876510"/>
                <a:gd name="connsiteX132" fmla="*/ 2897323 w 3757841"/>
                <a:gd name="connsiteY132" fmla="*/ 920830 h 3876510"/>
                <a:gd name="connsiteX133" fmla="*/ 2902597 w 3757841"/>
                <a:gd name="connsiteY133" fmla="*/ 916874 h 3876510"/>
                <a:gd name="connsiteX134" fmla="*/ 2939517 w 3757841"/>
                <a:gd name="connsiteY134" fmla="*/ 894459 h 3876510"/>
                <a:gd name="connsiteX135" fmla="*/ 2946109 w 3757841"/>
                <a:gd name="connsiteY135" fmla="*/ 890504 h 3876510"/>
                <a:gd name="connsiteX136" fmla="*/ 2946109 w 3757841"/>
                <a:gd name="connsiteY136" fmla="*/ 890504 h 3876510"/>
                <a:gd name="connsiteX137" fmla="*/ 3019947 w 3757841"/>
                <a:gd name="connsiteY137" fmla="*/ 872044 h 3876510"/>
                <a:gd name="connsiteX138" fmla="*/ 3019947 w 3757841"/>
                <a:gd name="connsiteY138" fmla="*/ 872044 h 3876510"/>
                <a:gd name="connsiteX139" fmla="*/ 3026540 w 3757841"/>
                <a:gd name="connsiteY139" fmla="*/ 872044 h 3876510"/>
                <a:gd name="connsiteX140" fmla="*/ 3067415 w 3757841"/>
                <a:gd name="connsiteY140" fmla="*/ 870725 h 3876510"/>
                <a:gd name="connsiteX141" fmla="*/ 3216410 w 3757841"/>
                <a:gd name="connsiteY141" fmla="*/ 877318 h 3876510"/>
                <a:gd name="connsiteX142" fmla="*/ 3332442 w 3757841"/>
                <a:gd name="connsiteY142" fmla="*/ 860177 h 3876510"/>
                <a:gd name="connsiteX143" fmla="*/ 3428695 w 3757841"/>
                <a:gd name="connsiteY143" fmla="*/ 853584 h 3876510"/>
                <a:gd name="connsiteX144" fmla="*/ 3494622 w 3757841"/>
                <a:gd name="connsiteY144" fmla="*/ 849629 h 3876510"/>
                <a:gd name="connsiteX145" fmla="*/ 3494622 w 3757841"/>
                <a:gd name="connsiteY145" fmla="*/ 849629 h 3876510"/>
                <a:gd name="connsiteX146" fmla="*/ 3489348 w 3757841"/>
                <a:gd name="connsiteY146" fmla="*/ 839081 h 3876510"/>
                <a:gd name="connsiteX147" fmla="*/ 3489348 w 3757841"/>
                <a:gd name="connsiteY147" fmla="*/ 839081 h 3876510"/>
                <a:gd name="connsiteX148" fmla="*/ 3488029 w 3757841"/>
                <a:gd name="connsiteY148" fmla="*/ 836443 h 3876510"/>
                <a:gd name="connsiteX149" fmla="*/ 3490667 w 3757841"/>
                <a:gd name="connsiteY149" fmla="*/ 836443 h 3876510"/>
                <a:gd name="connsiteX150" fmla="*/ 3497259 w 3757841"/>
                <a:gd name="connsiteY150" fmla="*/ 836443 h 3876510"/>
                <a:gd name="connsiteX151" fmla="*/ 3561868 w 3757841"/>
                <a:gd name="connsiteY151" fmla="*/ 831169 h 3876510"/>
                <a:gd name="connsiteX152" fmla="*/ 3631750 w 3757841"/>
                <a:gd name="connsiteY152" fmla="*/ 787657 h 3876510"/>
                <a:gd name="connsiteX153" fmla="*/ 3701633 w 3757841"/>
                <a:gd name="connsiteY153" fmla="*/ 750738 h 3876510"/>
                <a:gd name="connsiteX154" fmla="*/ 3747782 w 3757841"/>
                <a:gd name="connsiteY154" fmla="*/ 730960 h 3876510"/>
                <a:gd name="connsiteX155" fmla="*/ 3738552 w 3757841"/>
                <a:gd name="connsiteY155" fmla="*/ 699315 h 3876510"/>
                <a:gd name="connsiteX156" fmla="*/ 3675262 w 3757841"/>
                <a:gd name="connsiteY156" fmla="*/ 674263 h 3876510"/>
                <a:gd name="connsiteX157" fmla="*/ 3630432 w 3757841"/>
                <a:gd name="connsiteY157" fmla="*/ 248374 h 387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3757841" h="3876510">
                  <a:moveTo>
                    <a:pt x="3630432" y="248374"/>
                  </a:moveTo>
                  <a:lnTo>
                    <a:pt x="3638343" y="174536"/>
                  </a:lnTo>
                  <a:lnTo>
                    <a:pt x="3631750" y="179810"/>
                  </a:lnTo>
                  <a:lnTo>
                    <a:pt x="3610654" y="195632"/>
                  </a:lnTo>
                  <a:lnTo>
                    <a:pt x="3531542" y="225959"/>
                  </a:lnTo>
                  <a:lnTo>
                    <a:pt x="3465615" y="225959"/>
                  </a:lnTo>
                  <a:cubicBezTo>
                    <a:pt x="3465615" y="225959"/>
                    <a:pt x="3382546" y="195632"/>
                    <a:pt x="3320575" y="219366"/>
                  </a:cubicBezTo>
                  <a:cubicBezTo>
                    <a:pt x="3320575" y="219366"/>
                    <a:pt x="3221684" y="252330"/>
                    <a:pt x="3191358" y="249693"/>
                  </a:cubicBezTo>
                  <a:cubicBezTo>
                    <a:pt x="3191358" y="249693"/>
                    <a:pt x="3075326" y="229914"/>
                    <a:pt x="3033133" y="253648"/>
                  </a:cubicBezTo>
                  <a:lnTo>
                    <a:pt x="2936879" y="249693"/>
                  </a:lnTo>
                  <a:lnTo>
                    <a:pt x="2866997" y="229914"/>
                  </a:lnTo>
                  <a:cubicBezTo>
                    <a:pt x="2866997" y="229914"/>
                    <a:pt x="2830078" y="179810"/>
                    <a:pt x="2770743" y="186403"/>
                  </a:cubicBezTo>
                  <a:cubicBezTo>
                    <a:pt x="2711409" y="192995"/>
                    <a:pt x="2671853" y="152121"/>
                    <a:pt x="2671853" y="152121"/>
                  </a:cubicBezTo>
                  <a:cubicBezTo>
                    <a:pt x="2671853" y="152121"/>
                    <a:pt x="2652075" y="142891"/>
                    <a:pt x="2627022" y="142891"/>
                  </a:cubicBezTo>
                  <a:cubicBezTo>
                    <a:pt x="2621748" y="142891"/>
                    <a:pt x="2616474" y="142891"/>
                    <a:pt x="2611200" y="142891"/>
                  </a:cubicBezTo>
                  <a:cubicBezTo>
                    <a:pt x="2595377" y="144209"/>
                    <a:pt x="2579555" y="149484"/>
                    <a:pt x="2563732" y="161350"/>
                  </a:cubicBezTo>
                  <a:cubicBezTo>
                    <a:pt x="2513628" y="198270"/>
                    <a:pt x="2458249" y="178491"/>
                    <a:pt x="2431878" y="157395"/>
                  </a:cubicBezTo>
                  <a:cubicBezTo>
                    <a:pt x="2405507" y="136298"/>
                    <a:pt x="2365951" y="127068"/>
                    <a:pt x="2365951" y="127068"/>
                  </a:cubicBezTo>
                  <a:lnTo>
                    <a:pt x="2282883" y="94105"/>
                  </a:lnTo>
                  <a:lnTo>
                    <a:pt x="2223549" y="47956"/>
                  </a:lnTo>
                  <a:cubicBezTo>
                    <a:pt x="2223549" y="47956"/>
                    <a:pt x="2218275" y="41363"/>
                    <a:pt x="2211682" y="29496"/>
                  </a:cubicBezTo>
                  <a:lnTo>
                    <a:pt x="2219593" y="268152"/>
                  </a:lnTo>
                  <a:lnTo>
                    <a:pt x="2187948" y="254967"/>
                  </a:lnTo>
                  <a:lnTo>
                    <a:pt x="2017856" y="183766"/>
                  </a:lnTo>
                  <a:lnTo>
                    <a:pt x="1986211" y="223322"/>
                  </a:lnTo>
                  <a:lnTo>
                    <a:pt x="1959840" y="257604"/>
                  </a:lnTo>
                  <a:cubicBezTo>
                    <a:pt x="1920284" y="294523"/>
                    <a:pt x="1920284" y="367043"/>
                    <a:pt x="1920284" y="367043"/>
                  </a:cubicBezTo>
                  <a:cubicBezTo>
                    <a:pt x="1916329" y="413192"/>
                    <a:pt x="1944018" y="485711"/>
                    <a:pt x="1944018" y="485711"/>
                  </a:cubicBezTo>
                  <a:cubicBezTo>
                    <a:pt x="1961159" y="505490"/>
                    <a:pt x="2020493" y="661077"/>
                    <a:pt x="2020493" y="661077"/>
                  </a:cubicBezTo>
                  <a:cubicBezTo>
                    <a:pt x="2037634" y="687448"/>
                    <a:pt x="2044227" y="733597"/>
                    <a:pt x="2044227" y="733597"/>
                  </a:cubicBezTo>
                  <a:lnTo>
                    <a:pt x="2031042" y="1392868"/>
                  </a:lnTo>
                  <a:lnTo>
                    <a:pt x="2041590" y="2056094"/>
                  </a:lnTo>
                  <a:lnTo>
                    <a:pt x="1821394" y="2195859"/>
                  </a:lnTo>
                  <a:lnTo>
                    <a:pt x="1610427" y="2020493"/>
                  </a:lnTo>
                  <a:lnTo>
                    <a:pt x="1682947" y="1365178"/>
                  </a:lnTo>
                  <a:lnTo>
                    <a:pt x="1755467" y="563505"/>
                  </a:lnTo>
                  <a:cubicBezTo>
                    <a:pt x="1762059" y="438244"/>
                    <a:pt x="1801615" y="341990"/>
                    <a:pt x="1801615" y="341990"/>
                  </a:cubicBezTo>
                  <a:cubicBezTo>
                    <a:pt x="1821394" y="295841"/>
                    <a:pt x="1801615" y="256285"/>
                    <a:pt x="1801615" y="256285"/>
                  </a:cubicBezTo>
                  <a:cubicBezTo>
                    <a:pt x="1763378" y="236507"/>
                    <a:pt x="1726459" y="185084"/>
                    <a:pt x="1709318" y="158713"/>
                  </a:cubicBezTo>
                  <a:cubicBezTo>
                    <a:pt x="1655257" y="178491"/>
                    <a:pt x="1574826" y="210136"/>
                    <a:pt x="1478573" y="253648"/>
                  </a:cubicBezTo>
                  <a:cubicBezTo>
                    <a:pt x="1465388" y="258922"/>
                    <a:pt x="1452202" y="265515"/>
                    <a:pt x="1439017" y="272108"/>
                  </a:cubicBezTo>
                  <a:cubicBezTo>
                    <a:pt x="1439017" y="272108"/>
                    <a:pt x="1435061" y="142891"/>
                    <a:pt x="1464069" y="13674"/>
                  </a:cubicBezTo>
                  <a:cubicBezTo>
                    <a:pt x="1439017" y="21585"/>
                    <a:pt x="1387594" y="45319"/>
                    <a:pt x="1353312" y="105972"/>
                  </a:cubicBezTo>
                  <a:cubicBezTo>
                    <a:pt x="1353312" y="105972"/>
                    <a:pt x="1300570" y="53230"/>
                    <a:pt x="1243873" y="116520"/>
                  </a:cubicBezTo>
                  <a:cubicBezTo>
                    <a:pt x="1243873" y="116520"/>
                    <a:pt x="1220139" y="160032"/>
                    <a:pt x="1171353" y="105972"/>
                  </a:cubicBezTo>
                  <a:cubicBezTo>
                    <a:pt x="1171353" y="105972"/>
                    <a:pt x="1138389" y="66415"/>
                    <a:pt x="1068507" y="69052"/>
                  </a:cubicBezTo>
                  <a:cubicBezTo>
                    <a:pt x="1022358" y="71690"/>
                    <a:pt x="978846" y="80919"/>
                    <a:pt x="953794" y="98060"/>
                  </a:cubicBezTo>
                  <a:cubicBezTo>
                    <a:pt x="945882" y="103335"/>
                    <a:pt x="939290" y="109927"/>
                    <a:pt x="934015" y="116520"/>
                  </a:cubicBezTo>
                  <a:cubicBezTo>
                    <a:pt x="932697" y="119157"/>
                    <a:pt x="930060" y="123113"/>
                    <a:pt x="930060" y="125750"/>
                  </a:cubicBezTo>
                  <a:lnTo>
                    <a:pt x="840399" y="142891"/>
                  </a:lnTo>
                  <a:cubicBezTo>
                    <a:pt x="840399" y="142891"/>
                    <a:pt x="781065" y="103335"/>
                    <a:pt x="708545" y="125750"/>
                  </a:cubicBezTo>
                  <a:cubicBezTo>
                    <a:pt x="708545" y="125750"/>
                    <a:pt x="629432" y="132342"/>
                    <a:pt x="579328" y="102016"/>
                  </a:cubicBezTo>
                  <a:cubicBezTo>
                    <a:pt x="579328" y="102016"/>
                    <a:pt x="489667" y="71690"/>
                    <a:pt x="427696" y="84875"/>
                  </a:cubicBezTo>
                  <a:cubicBezTo>
                    <a:pt x="365724" y="98060"/>
                    <a:pt x="318257" y="65097"/>
                    <a:pt x="318257" y="65097"/>
                  </a:cubicBezTo>
                  <a:lnTo>
                    <a:pt x="265515" y="62460"/>
                  </a:lnTo>
                  <a:cubicBezTo>
                    <a:pt x="273426" y="146846"/>
                    <a:pt x="282656" y="309027"/>
                    <a:pt x="258922" y="384184"/>
                  </a:cubicBezTo>
                  <a:cubicBezTo>
                    <a:pt x="258922" y="384184"/>
                    <a:pt x="222003" y="506808"/>
                    <a:pt x="162669" y="516038"/>
                  </a:cubicBezTo>
                  <a:cubicBezTo>
                    <a:pt x="162669" y="516038"/>
                    <a:pt x="87512" y="522631"/>
                    <a:pt x="13674" y="529223"/>
                  </a:cubicBezTo>
                  <a:cubicBezTo>
                    <a:pt x="16311" y="531860"/>
                    <a:pt x="20266" y="533179"/>
                    <a:pt x="24222" y="535816"/>
                  </a:cubicBezTo>
                  <a:cubicBezTo>
                    <a:pt x="32133" y="541090"/>
                    <a:pt x="41363" y="546364"/>
                    <a:pt x="50593" y="552957"/>
                  </a:cubicBezTo>
                  <a:lnTo>
                    <a:pt x="113883" y="592513"/>
                  </a:lnTo>
                  <a:lnTo>
                    <a:pt x="119157" y="596469"/>
                  </a:lnTo>
                  <a:cubicBezTo>
                    <a:pt x="119157" y="596469"/>
                    <a:pt x="129705" y="639981"/>
                    <a:pt x="173217" y="662396"/>
                  </a:cubicBezTo>
                  <a:lnTo>
                    <a:pt x="173217" y="662396"/>
                  </a:lnTo>
                  <a:cubicBezTo>
                    <a:pt x="178491" y="665033"/>
                    <a:pt x="185084" y="667670"/>
                    <a:pt x="191677" y="668989"/>
                  </a:cubicBezTo>
                  <a:lnTo>
                    <a:pt x="229914" y="690085"/>
                  </a:lnTo>
                  <a:lnTo>
                    <a:pt x="233870" y="692722"/>
                  </a:lnTo>
                  <a:cubicBezTo>
                    <a:pt x="233870" y="692722"/>
                    <a:pt x="260241" y="738871"/>
                    <a:pt x="297160" y="723049"/>
                  </a:cubicBezTo>
                  <a:cubicBezTo>
                    <a:pt x="297160" y="723049"/>
                    <a:pt x="309027" y="736234"/>
                    <a:pt x="330124" y="740190"/>
                  </a:cubicBezTo>
                  <a:cubicBezTo>
                    <a:pt x="347265" y="744145"/>
                    <a:pt x="372317" y="741508"/>
                    <a:pt x="402643" y="723049"/>
                  </a:cubicBezTo>
                  <a:cubicBezTo>
                    <a:pt x="402643" y="723049"/>
                    <a:pt x="479119" y="775791"/>
                    <a:pt x="580646" y="775791"/>
                  </a:cubicBezTo>
                  <a:lnTo>
                    <a:pt x="654485" y="758649"/>
                  </a:lnTo>
                  <a:lnTo>
                    <a:pt x="697997" y="775791"/>
                  </a:lnTo>
                  <a:lnTo>
                    <a:pt x="763924" y="749420"/>
                  </a:lnTo>
                  <a:lnTo>
                    <a:pt x="796887" y="745464"/>
                  </a:lnTo>
                  <a:lnTo>
                    <a:pt x="792932" y="828532"/>
                  </a:lnTo>
                  <a:lnTo>
                    <a:pt x="812710" y="861496"/>
                  </a:lnTo>
                  <a:lnTo>
                    <a:pt x="836443" y="894459"/>
                  </a:lnTo>
                  <a:lnTo>
                    <a:pt x="869407" y="920830"/>
                  </a:lnTo>
                  <a:lnTo>
                    <a:pt x="902371" y="1096196"/>
                  </a:lnTo>
                  <a:lnTo>
                    <a:pt x="918193" y="1163442"/>
                  </a:lnTo>
                  <a:cubicBezTo>
                    <a:pt x="918193" y="1163442"/>
                    <a:pt x="918193" y="1163442"/>
                    <a:pt x="918193" y="1163442"/>
                  </a:cubicBezTo>
                  <a:lnTo>
                    <a:pt x="955112" y="1329578"/>
                  </a:lnTo>
                  <a:lnTo>
                    <a:pt x="994668" y="1441654"/>
                  </a:lnTo>
                  <a:lnTo>
                    <a:pt x="994668" y="1460113"/>
                  </a:lnTo>
                  <a:cubicBezTo>
                    <a:pt x="994668" y="1460113"/>
                    <a:pt x="994668" y="1460113"/>
                    <a:pt x="994668" y="1460113"/>
                  </a:cubicBezTo>
                  <a:lnTo>
                    <a:pt x="997305" y="1606471"/>
                  </a:lnTo>
                  <a:lnTo>
                    <a:pt x="984120" y="1755467"/>
                  </a:lnTo>
                  <a:cubicBezTo>
                    <a:pt x="984120" y="1755467"/>
                    <a:pt x="951156" y="1874135"/>
                    <a:pt x="951156" y="1950610"/>
                  </a:cubicBezTo>
                  <a:cubicBezTo>
                    <a:pt x="951156" y="1950610"/>
                    <a:pt x="934015" y="1990167"/>
                    <a:pt x="990713" y="2119384"/>
                  </a:cubicBezTo>
                  <a:cubicBezTo>
                    <a:pt x="990713" y="2119384"/>
                    <a:pt x="872044" y="2152348"/>
                    <a:pt x="874681" y="2264424"/>
                  </a:cubicBezTo>
                  <a:cubicBezTo>
                    <a:pt x="874681" y="2264424"/>
                    <a:pt x="874681" y="2309254"/>
                    <a:pt x="910282" y="2352766"/>
                  </a:cubicBezTo>
                  <a:cubicBezTo>
                    <a:pt x="919511" y="2364632"/>
                    <a:pt x="932697" y="2376499"/>
                    <a:pt x="947201" y="2387048"/>
                  </a:cubicBezTo>
                  <a:cubicBezTo>
                    <a:pt x="947201" y="2387048"/>
                    <a:pt x="953794" y="2433197"/>
                    <a:pt x="907645" y="2529450"/>
                  </a:cubicBezTo>
                  <a:lnTo>
                    <a:pt x="906326" y="2533406"/>
                  </a:lnTo>
                  <a:lnTo>
                    <a:pt x="881274" y="2621748"/>
                  </a:lnTo>
                  <a:lnTo>
                    <a:pt x="831169" y="2691631"/>
                  </a:lnTo>
                  <a:lnTo>
                    <a:pt x="745464" y="2849856"/>
                  </a:lnTo>
                  <a:lnTo>
                    <a:pt x="707226" y="2986984"/>
                  </a:lnTo>
                  <a:lnTo>
                    <a:pt x="694041" y="3099060"/>
                  </a:lnTo>
                  <a:lnTo>
                    <a:pt x="687448" y="3175535"/>
                  </a:lnTo>
                  <a:lnTo>
                    <a:pt x="676900" y="3248055"/>
                  </a:lnTo>
                  <a:lnTo>
                    <a:pt x="700634" y="3346945"/>
                  </a:lnTo>
                  <a:lnTo>
                    <a:pt x="694041" y="3498578"/>
                  </a:lnTo>
                  <a:lnTo>
                    <a:pt x="700634" y="3608017"/>
                  </a:lnTo>
                  <a:lnTo>
                    <a:pt x="711182" y="3783382"/>
                  </a:lnTo>
                  <a:lnTo>
                    <a:pt x="700634" y="3862495"/>
                  </a:lnTo>
                  <a:lnTo>
                    <a:pt x="1617020" y="3866451"/>
                  </a:lnTo>
                  <a:cubicBezTo>
                    <a:pt x="1617020" y="3866451"/>
                    <a:pt x="1643391" y="3800524"/>
                    <a:pt x="1673717" y="3625158"/>
                  </a:cubicBezTo>
                  <a:lnTo>
                    <a:pt x="1697451" y="3621202"/>
                  </a:lnTo>
                  <a:cubicBezTo>
                    <a:pt x="1697451" y="3621202"/>
                    <a:pt x="1714592" y="3737234"/>
                    <a:pt x="1822712" y="3838761"/>
                  </a:cubicBezTo>
                  <a:lnTo>
                    <a:pt x="1826668" y="3862495"/>
                  </a:lnTo>
                  <a:lnTo>
                    <a:pt x="2716683" y="3862495"/>
                  </a:lnTo>
                  <a:lnTo>
                    <a:pt x="2743054" y="3548682"/>
                  </a:lnTo>
                  <a:lnTo>
                    <a:pt x="2753602" y="3228277"/>
                  </a:lnTo>
                  <a:cubicBezTo>
                    <a:pt x="2753602" y="3228277"/>
                    <a:pt x="2757558" y="2977754"/>
                    <a:pt x="2690312" y="2839307"/>
                  </a:cubicBezTo>
                  <a:cubicBezTo>
                    <a:pt x="2690312" y="2839307"/>
                    <a:pt x="2613837" y="2716683"/>
                    <a:pt x="2565051" y="2628341"/>
                  </a:cubicBezTo>
                  <a:lnTo>
                    <a:pt x="2539999" y="2578236"/>
                  </a:lnTo>
                  <a:lnTo>
                    <a:pt x="2533406" y="2570325"/>
                  </a:lnTo>
                  <a:lnTo>
                    <a:pt x="2524176" y="2558458"/>
                  </a:lnTo>
                  <a:lnTo>
                    <a:pt x="2530769" y="2435834"/>
                  </a:lnTo>
                  <a:lnTo>
                    <a:pt x="2524176" y="2429241"/>
                  </a:lnTo>
                  <a:lnTo>
                    <a:pt x="2513628" y="2416056"/>
                  </a:lnTo>
                  <a:cubicBezTo>
                    <a:pt x="2513628" y="2416056"/>
                    <a:pt x="2533406" y="2402870"/>
                    <a:pt x="2551865" y="2377818"/>
                  </a:cubicBezTo>
                  <a:cubicBezTo>
                    <a:pt x="2559777" y="2367270"/>
                    <a:pt x="2566369" y="2356721"/>
                    <a:pt x="2572962" y="2342217"/>
                  </a:cubicBezTo>
                  <a:cubicBezTo>
                    <a:pt x="2579555" y="2326395"/>
                    <a:pt x="2584829" y="2307935"/>
                    <a:pt x="2586147" y="2286838"/>
                  </a:cubicBezTo>
                  <a:cubicBezTo>
                    <a:pt x="2586147" y="2286838"/>
                    <a:pt x="2665260" y="1979619"/>
                    <a:pt x="2691631" y="1630205"/>
                  </a:cubicBezTo>
                  <a:cubicBezTo>
                    <a:pt x="2691631" y="1630205"/>
                    <a:pt x="2728550" y="1237280"/>
                    <a:pt x="2731187" y="1026313"/>
                  </a:cubicBezTo>
                  <a:lnTo>
                    <a:pt x="2787884" y="976209"/>
                  </a:lnTo>
                  <a:lnTo>
                    <a:pt x="2841944" y="951157"/>
                  </a:lnTo>
                  <a:lnTo>
                    <a:pt x="2848537" y="948519"/>
                  </a:lnTo>
                  <a:lnTo>
                    <a:pt x="2860404" y="943245"/>
                  </a:lnTo>
                  <a:lnTo>
                    <a:pt x="2897323" y="920830"/>
                  </a:lnTo>
                  <a:lnTo>
                    <a:pt x="2902597" y="916874"/>
                  </a:lnTo>
                  <a:lnTo>
                    <a:pt x="2939517" y="894459"/>
                  </a:lnTo>
                  <a:lnTo>
                    <a:pt x="2946109" y="890504"/>
                  </a:lnTo>
                  <a:cubicBezTo>
                    <a:pt x="2946109" y="890504"/>
                    <a:pt x="2946109" y="890504"/>
                    <a:pt x="2946109" y="890504"/>
                  </a:cubicBezTo>
                  <a:cubicBezTo>
                    <a:pt x="2948746" y="889185"/>
                    <a:pt x="2977754" y="877318"/>
                    <a:pt x="3019947" y="872044"/>
                  </a:cubicBezTo>
                  <a:lnTo>
                    <a:pt x="3019947" y="872044"/>
                  </a:lnTo>
                  <a:cubicBezTo>
                    <a:pt x="3022585" y="872044"/>
                    <a:pt x="3023903" y="872044"/>
                    <a:pt x="3026540" y="872044"/>
                  </a:cubicBezTo>
                  <a:cubicBezTo>
                    <a:pt x="3039726" y="870725"/>
                    <a:pt x="3052911" y="870725"/>
                    <a:pt x="3067415" y="870725"/>
                  </a:cubicBezTo>
                  <a:lnTo>
                    <a:pt x="3216410" y="877318"/>
                  </a:lnTo>
                  <a:lnTo>
                    <a:pt x="3332442" y="860177"/>
                  </a:lnTo>
                  <a:lnTo>
                    <a:pt x="3428695" y="853584"/>
                  </a:lnTo>
                  <a:lnTo>
                    <a:pt x="3494622" y="849629"/>
                  </a:lnTo>
                  <a:lnTo>
                    <a:pt x="3494622" y="849629"/>
                  </a:lnTo>
                  <a:lnTo>
                    <a:pt x="3489348" y="839081"/>
                  </a:lnTo>
                  <a:cubicBezTo>
                    <a:pt x="3489348" y="839081"/>
                    <a:pt x="3489348" y="839081"/>
                    <a:pt x="3489348" y="839081"/>
                  </a:cubicBezTo>
                  <a:lnTo>
                    <a:pt x="3488029" y="836443"/>
                  </a:lnTo>
                  <a:lnTo>
                    <a:pt x="3490667" y="836443"/>
                  </a:lnTo>
                  <a:lnTo>
                    <a:pt x="3497259" y="836443"/>
                  </a:lnTo>
                  <a:lnTo>
                    <a:pt x="3561868" y="831169"/>
                  </a:lnTo>
                  <a:lnTo>
                    <a:pt x="3631750" y="787657"/>
                  </a:lnTo>
                  <a:lnTo>
                    <a:pt x="3701633" y="750738"/>
                  </a:lnTo>
                  <a:lnTo>
                    <a:pt x="3747782" y="730960"/>
                  </a:lnTo>
                  <a:lnTo>
                    <a:pt x="3738552" y="699315"/>
                  </a:lnTo>
                  <a:cubicBezTo>
                    <a:pt x="3704270" y="687448"/>
                    <a:pt x="3675262" y="674263"/>
                    <a:pt x="3675262" y="674263"/>
                  </a:cubicBezTo>
                  <a:cubicBezTo>
                    <a:pt x="3588239" y="538453"/>
                    <a:pt x="3630432" y="248374"/>
                    <a:pt x="3630432" y="24837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72D37D4-493B-4CEC-B1F9-1F9CAD4229C8}"/>
                </a:ext>
              </a:extLst>
            </p:cNvPr>
            <p:cNvSpPr/>
            <p:nvPr/>
          </p:nvSpPr>
          <p:spPr>
            <a:xfrm>
              <a:off x="5273060" y="1504959"/>
              <a:ext cx="883423" cy="1516322"/>
            </a:xfrm>
            <a:custGeom>
              <a:avLst/>
              <a:gdLst>
                <a:gd name="connsiteX0" fmla="*/ 874209 w 883422"/>
                <a:gd name="connsiteY0" fmla="*/ 750859 h 1516322"/>
                <a:gd name="connsiteX1" fmla="*/ 874209 w 883422"/>
                <a:gd name="connsiteY1" fmla="*/ 750859 h 1516322"/>
                <a:gd name="connsiteX2" fmla="*/ 847838 w 883422"/>
                <a:gd name="connsiteY2" fmla="*/ 895899 h 1516322"/>
                <a:gd name="connsiteX3" fmla="*/ 839927 w 883422"/>
                <a:gd name="connsiteY3" fmla="*/ 924907 h 1516322"/>
                <a:gd name="connsiteX4" fmla="*/ 838608 w 883422"/>
                <a:gd name="connsiteY4" fmla="*/ 926225 h 1516322"/>
                <a:gd name="connsiteX5" fmla="*/ 830697 w 883422"/>
                <a:gd name="connsiteY5" fmla="*/ 942048 h 1516322"/>
                <a:gd name="connsiteX6" fmla="*/ 771362 w 883422"/>
                <a:gd name="connsiteY6" fmla="*/ 981604 h 1516322"/>
                <a:gd name="connsiteX7" fmla="*/ 767407 w 883422"/>
                <a:gd name="connsiteY7" fmla="*/ 1014568 h 1516322"/>
                <a:gd name="connsiteX8" fmla="*/ 760814 w 883422"/>
                <a:gd name="connsiteY8" fmla="*/ 1044894 h 1516322"/>
                <a:gd name="connsiteX9" fmla="*/ 750266 w 883422"/>
                <a:gd name="connsiteY9" fmla="*/ 1093680 h 1516322"/>
                <a:gd name="connsiteX10" fmla="*/ 723895 w 883422"/>
                <a:gd name="connsiteY10" fmla="*/ 1156970 h 1516322"/>
                <a:gd name="connsiteX11" fmla="*/ 706754 w 883422"/>
                <a:gd name="connsiteY11" fmla="*/ 1229490 h 1516322"/>
                <a:gd name="connsiteX12" fmla="*/ 708073 w 883422"/>
                <a:gd name="connsiteY12" fmla="*/ 1233445 h 1516322"/>
                <a:gd name="connsiteX13" fmla="*/ 713347 w 883422"/>
                <a:gd name="connsiteY13" fmla="*/ 1246631 h 1516322"/>
                <a:gd name="connsiteX14" fmla="*/ 714665 w 883422"/>
                <a:gd name="connsiteY14" fmla="*/ 1251905 h 1516322"/>
                <a:gd name="connsiteX15" fmla="*/ 715984 w 883422"/>
                <a:gd name="connsiteY15" fmla="*/ 1257179 h 1516322"/>
                <a:gd name="connsiteX16" fmla="*/ 717302 w 883422"/>
                <a:gd name="connsiteY16" fmla="*/ 1261135 h 1516322"/>
                <a:gd name="connsiteX17" fmla="*/ 717302 w 883422"/>
                <a:gd name="connsiteY17" fmla="*/ 1265090 h 1516322"/>
                <a:gd name="connsiteX18" fmla="*/ 717302 w 883422"/>
                <a:gd name="connsiteY18" fmla="*/ 1267727 h 1516322"/>
                <a:gd name="connsiteX19" fmla="*/ 713347 w 883422"/>
                <a:gd name="connsiteY19" fmla="*/ 1296735 h 1516322"/>
                <a:gd name="connsiteX20" fmla="*/ 617093 w 883422"/>
                <a:gd name="connsiteY20" fmla="*/ 1432545 h 1516322"/>
                <a:gd name="connsiteX21" fmla="*/ 502380 w 883422"/>
                <a:gd name="connsiteY21" fmla="*/ 1514294 h 1516322"/>
                <a:gd name="connsiteX22" fmla="*/ 497106 w 883422"/>
                <a:gd name="connsiteY22" fmla="*/ 1514294 h 1516322"/>
                <a:gd name="connsiteX23" fmla="*/ 377119 w 883422"/>
                <a:gd name="connsiteY23" fmla="*/ 1507702 h 1516322"/>
                <a:gd name="connsiteX24" fmla="*/ 238672 w 883422"/>
                <a:gd name="connsiteY24" fmla="*/ 1399581 h 1516322"/>
                <a:gd name="connsiteX25" fmla="*/ 159559 w 883422"/>
                <a:gd name="connsiteY25" fmla="*/ 1241357 h 1516322"/>
                <a:gd name="connsiteX26" fmla="*/ 152967 w 883422"/>
                <a:gd name="connsiteY26" fmla="*/ 1230808 h 1516322"/>
                <a:gd name="connsiteX27" fmla="*/ 166152 w 883422"/>
                <a:gd name="connsiteY27" fmla="*/ 1217623 h 1516322"/>
                <a:gd name="connsiteX28" fmla="*/ 164833 w 883422"/>
                <a:gd name="connsiteY28" fmla="*/ 1209712 h 1516322"/>
                <a:gd name="connsiteX29" fmla="*/ 162196 w 883422"/>
                <a:gd name="connsiteY29" fmla="*/ 1188615 h 1516322"/>
                <a:gd name="connsiteX30" fmla="*/ 142418 w 883422"/>
                <a:gd name="connsiteY30" fmla="*/ 1142466 h 1516322"/>
                <a:gd name="connsiteX31" fmla="*/ 96269 w 883422"/>
                <a:gd name="connsiteY31" fmla="*/ 980285 h 1516322"/>
                <a:gd name="connsiteX32" fmla="*/ 96269 w 883422"/>
                <a:gd name="connsiteY32" fmla="*/ 980285 h 1516322"/>
                <a:gd name="connsiteX33" fmla="*/ 14520 w 883422"/>
                <a:gd name="connsiteY33" fmla="*/ 841839 h 1516322"/>
                <a:gd name="connsiteX34" fmla="*/ 32979 w 883422"/>
                <a:gd name="connsiteY34" fmla="*/ 711303 h 1516322"/>
                <a:gd name="connsiteX35" fmla="*/ 63306 w 883422"/>
                <a:gd name="connsiteY35" fmla="*/ 699436 h 1516322"/>
                <a:gd name="connsiteX36" fmla="*/ 63306 w 883422"/>
                <a:gd name="connsiteY36" fmla="*/ 431772 h 1516322"/>
                <a:gd name="connsiteX37" fmla="*/ 50120 w 883422"/>
                <a:gd name="connsiteY37" fmla="*/ 418587 h 1516322"/>
                <a:gd name="connsiteX38" fmla="*/ 69899 w 883422"/>
                <a:gd name="connsiteY38" fmla="*/ 317059 h 1516322"/>
                <a:gd name="connsiteX39" fmla="*/ 39572 w 883422"/>
                <a:gd name="connsiteY39" fmla="*/ 343430 h 1516322"/>
                <a:gd name="connsiteX40" fmla="*/ 94951 w 883422"/>
                <a:gd name="connsiteY40" fmla="*/ 264318 h 1516322"/>
                <a:gd name="connsiteX41" fmla="*/ 61987 w 883422"/>
                <a:gd name="connsiteY41" fmla="*/ 260362 h 1516322"/>
                <a:gd name="connsiteX42" fmla="*/ 150330 w 883422"/>
                <a:gd name="connsiteY42" fmla="*/ 170701 h 1516322"/>
                <a:gd name="connsiteX43" fmla="*/ 100225 w 883422"/>
                <a:gd name="connsiteY43" fmla="*/ 187842 h 1516322"/>
                <a:gd name="connsiteX44" fmla="*/ 229442 w 883422"/>
                <a:gd name="connsiteY44" fmla="*/ 104774 h 1516322"/>
                <a:gd name="connsiteX45" fmla="*/ 183293 w 883422"/>
                <a:gd name="connsiteY45" fmla="*/ 100819 h 1516322"/>
                <a:gd name="connsiteX46" fmla="*/ 325696 w 883422"/>
                <a:gd name="connsiteY46" fmla="*/ 57307 h 1516322"/>
                <a:gd name="connsiteX47" fmla="*/ 265043 w 883422"/>
                <a:gd name="connsiteY47" fmla="*/ 52033 h 1516322"/>
                <a:gd name="connsiteX48" fmla="*/ 561714 w 883422"/>
                <a:gd name="connsiteY48" fmla="*/ 75766 h 1516322"/>
                <a:gd name="connsiteX49" fmla="*/ 541936 w 883422"/>
                <a:gd name="connsiteY49" fmla="*/ 25662 h 1516322"/>
                <a:gd name="connsiteX50" fmla="*/ 680383 w 883422"/>
                <a:gd name="connsiteY50" fmla="*/ 131145 h 1516322"/>
                <a:gd name="connsiteX51" fmla="*/ 669835 w 883422"/>
                <a:gd name="connsiteY51" fmla="*/ 84996 h 1516322"/>
                <a:gd name="connsiteX52" fmla="*/ 775318 w 883422"/>
                <a:gd name="connsiteY52" fmla="*/ 286733 h 1516322"/>
                <a:gd name="connsiteX53" fmla="*/ 799052 w 883422"/>
                <a:gd name="connsiteY53" fmla="*/ 223443 h 1516322"/>
                <a:gd name="connsiteX54" fmla="*/ 795096 w 883422"/>
                <a:gd name="connsiteY54" fmla="*/ 339474 h 1516322"/>
                <a:gd name="connsiteX55" fmla="*/ 812237 w 883422"/>
                <a:gd name="connsiteY55" fmla="*/ 295963 h 1516322"/>
                <a:gd name="connsiteX56" fmla="*/ 808282 w 883422"/>
                <a:gd name="connsiteY56" fmla="*/ 351341 h 1516322"/>
                <a:gd name="connsiteX57" fmla="*/ 812237 w 883422"/>
                <a:gd name="connsiteY57" fmla="*/ 377712 h 1516322"/>
                <a:gd name="connsiteX58" fmla="*/ 855749 w 883422"/>
                <a:gd name="connsiteY58" fmla="*/ 404083 h 1516322"/>
                <a:gd name="connsiteX59" fmla="*/ 838608 w 883422"/>
                <a:gd name="connsiteY59" fmla="*/ 421224 h 1516322"/>
                <a:gd name="connsiteX60" fmla="*/ 858386 w 883422"/>
                <a:gd name="connsiteY60" fmla="*/ 441002 h 1516322"/>
                <a:gd name="connsiteX61" fmla="*/ 854431 w 883422"/>
                <a:gd name="connsiteY61" fmla="*/ 533300 h 1516322"/>
                <a:gd name="connsiteX62" fmla="*/ 837289 w 883422"/>
                <a:gd name="connsiteY62" fmla="*/ 572856 h 1516322"/>
                <a:gd name="connsiteX63" fmla="*/ 841245 w 883422"/>
                <a:gd name="connsiteY63" fmla="*/ 711303 h 1516322"/>
                <a:gd name="connsiteX64" fmla="*/ 874209 w 883422"/>
                <a:gd name="connsiteY64" fmla="*/ 748222 h 1516322"/>
                <a:gd name="connsiteX65" fmla="*/ 874209 w 883422"/>
                <a:gd name="connsiteY65" fmla="*/ 750859 h 151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83422" h="1516322">
                  <a:moveTo>
                    <a:pt x="874209" y="750859"/>
                  </a:moveTo>
                  <a:cubicBezTo>
                    <a:pt x="874209" y="750859"/>
                    <a:pt x="874209" y="750859"/>
                    <a:pt x="874209" y="750859"/>
                  </a:cubicBezTo>
                  <a:cubicBezTo>
                    <a:pt x="872890" y="760089"/>
                    <a:pt x="863660" y="857661"/>
                    <a:pt x="847838" y="895899"/>
                  </a:cubicBezTo>
                  <a:cubicBezTo>
                    <a:pt x="847838" y="895899"/>
                    <a:pt x="846519" y="909084"/>
                    <a:pt x="839927" y="924907"/>
                  </a:cubicBezTo>
                  <a:cubicBezTo>
                    <a:pt x="839927" y="924907"/>
                    <a:pt x="839927" y="926225"/>
                    <a:pt x="838608" y="926225"/>
                  </a:cubicBezTo>
                  <a:cubicBezTo>
                    <a:pt x="835971" y="931499"/>
                    <a:pt x="833334" y="936774"/>
                    <a:pt x="830697" y="942048"/>
                  </a:cubicBezTo>
                  <a:cubicBezTo>
                    <a:pt x="820149" y="959189"/>
                    <a:pt x="801689" y="975011"/>
                    <a:pt x="771362" y="981604"/>
                  </a:cubicBezTo>
                  <a:lnTo>
                    <a:pt x="767407" y="1014568"/>
                  </a:lnTo>
                  <a:lnTo>
                    <a:pt x="760814" y="1044894"/>
                  </a:lnTo>
                  <a:lnTo>
                    <a:pt x="750266" y="1093680"/>
                  </a:lnTo>
                  <a:lnTo>
                    <a:pt x="723895" y="1156970"/>
                  </a:lnTo>
                  <a:lnTo>
                    <a:pt x="706754" y="1229490"/>
                  </a:lnTo>
                  <a:cubicBezTo>
                    <a:pt x="706754" y="1230808"/>
                    <a:pt x="708073" y="1232127"/>
                    <a:pt x="708073" y="1233445"/>
                  </a:cubicBezTo>
                  <a:cubicBezTo>
                    <a:pt x="709391" y="1238720"/>
                    <a:pt x="712028" y="1242675"/>
                    <a:pt x="713347" y="1246631"/>
                  </a:cubicBezTo>
                  <a:cubicBezTo>
                    <a:pt x="713347" y="1247949"/>
                    <a:pt x="714665" y="1250586"/>
                    <a:pt x="714665" y="1251905"/>
                  </a:cubicBezTo>
                  <a:cubicBezTo>
                    <a:pt x="714665" y="1253223"/>
                    <a:pt x="715984" y="1255860"/>
                    <a:pt x="715984" y="1257179"/>
                  </a:cubicBezTo>
                  <a:cubicBezTo>
                    <a:pt x="715984" y="1258498"/>
                    <a:pt x="717302" y="1259816"/>
                    <a:pt x="717302" y="1261135"/>
                  </a:cubicBezTo>
                  <a:cubicBezTo>
                    <a:pt x="717302" y="1262453"/>
                    <a:pt x="717302" y="1263772"/>
                    <a:pt x="717302" y="1265090"/>
                  </a:cubicBezTo>
                  <a:cubicBezTo>
                    <a:pt x="717302" y="1266409"/>
                    <a:pt x="717302" y="1266409"/>
                    <a:pt x="717302" y="1267727"/>
                  </a:cubicBezTo>
                  <a:cubicBezTo>
                    <a:pt x="719939" y="1287505"/>
                    <a:pt x="713347" y="1296735"/>
                    <a:pt x="713347" y="1296735"/>
                  </a:cubicBezTo>
                  <a:cubicBezTo>
                    <a:pt x="683020" y="1379803"/>
                    <a:pt x="617093" y="1432545"/>
                    <a:pt x="617093" y="1432545"/>
                  </a:cubicBezTo>
                  <a:lnTo>
                    <a:pt x="502380" y="1514294"/>
                  </a:lnTo>
                  <a:lnTo>
                    <a:pt x="497106" y="1514294"/>
                  </a:lnTo>
                  <a:lnTo>
                    <a:pt x="377119" y="1507702"/>
                  </a:lnTo>
                  <a:lnTo>
                    <a:pt x="238672" y="1399581"/>
                  </a:lnTo>
                  <a:cubicBezTo>
                    <a:pt x="135826" y="1320469"/>
                    <a:pt x="159559" y="1241357"/>
                    <a:pt x="159559" y="1241357"/>
                  </a:cubicBezTo>
                  <a:lnTo>
                    <a:pt x="152967" y="1230808"/>
                  </a:lnTo>
                  <a:cubicBezTo>
                    <a:pt x="160878" y="1221578"/>
                    <a:pt x="166152" y="1217623"/>
                    <a:pt x="166152" y="1217623"/>
                  </a:cubicBezTo>
                  <a:lnTo>
                    <a:pt x="164833" y="1209712"/>
                  </a:lnTo>
                  <a:lnTo>
                    <a:pt x="162196" y="1188615"/>
                  </a:lnTo>
                  <a:lnTo>
                    <a:pt x="142418" y="1142466"/>
                  </a:lnTo>
                  <a:cubicBezTo>
                    <a:pt x="112092" y="1083132"/>
                    <a:pt x="96269" y="980285"/>
                    <a:pt x="96269" y="980285"/>
                  </a:cubicBezTo>
                  <a:cubicBezTo>
                    <a:pt x="96269" y="980285"/>
                    <a:pt x="96269" y="980285"/>
                    <a:pt x="96269" y="980285"/>
                  </a:cubicBezTo>
                  <a:cubicBezTo>
                    <a:pt x="7927" y="907766"/>
                    <a:pt x="14520" y="841839"/>
                    <a:pt x="14520" y="841839"/>
                  </a:cubicBezTo>
                  <a:cubicBezTo>
                    <a:pt x="10564" y="764045"/>
                    <a:pt x="21113" y="728444"/>
                    <a:pt x="32979" y="711303"/>
                  </a:cubicBezTo>
                  <a:cubicBezTo>
                    <a:pt x="47483" y="692843"/>
                    <a:pt x="63306" y="699436"/>
                    <a:pt x="63306" y="699436"/>
                  </a:cubicBezTo>
                  <a:cubicBezTo>
                    <a:pt x="36935" y="587360"/>
                    <a:pt x="63306" y="431772"/>
                    <a:pt x="63306" y="431772"/>
                  </a:cubicBezTo>
                  <a:lnTo>
                    <a:pt x="50120" y="418587"/>
                  </a:lnTo>
                  <a:cubicBezTo>
                    <a:pt x="54076" y="359253"/>
                    <a:pt x="83084" y="317059"/>
                    <a:pt x="69899" y="317059"/>
                  </a:cubicBezTo>
                  <a:cubicBezTo>
                    <a:pt x="56713" y="317059"/>
                    <a:pt x="39572" y="343430"/>
                    <a:pt x="39572" y="343430"/>
                  </a:cubicBezTo>
                  <a:cubicBezTo>
                    <a:pt x="39572" y="288051"/>
                    <a:pt x="94951" y="264318"/>
                    <a:pt x="94951" y="264318"/>
                  </a:cubicBezTo>
                  <a:cubicBezTo>
                    <a:pt x="72536" y="253769"/>
                    <a:pt x="61987" y="260362"/>
                    <a:pt x="61987" y="260362"/>
                  </a:cubicBezTo>
                  <a:cubicBezTo>
                    <a:pt x="72536" y="210257"/>
                    <a:pt x="150330" y="170701"/>
                    <a:pt x="150330" y="170701"/>
                  </a:cubicBezTo>
                  <a:cubicBezTo>
                    <a:pt x="137144" y="157516"/>
                    <a:pt x="100225" y="187842"/>
                    <a:pt x="100225" y="187842"/>
                  </a:cubicBezTo>
                  <a:cubicBezTo>
                    <a:pt x="120003" y="141693"/>
                    <a:pt x="229442" y="104774"/>
                    <a:pt x="229442" y="104774"/>
                  </a:cubicBezTo>
                  <a:cubicBezTo>
                    <a:pt x="212301" y="94226"/>
                    <a:pt x="183293" y="100819"/>
                    <a:pt x="183293" y="100819"/>
                  </a:cubicBezTo>
                  <a:cubicBezTo>
                    <a:pt x="222849" y="63899"/>
                    <a:pt x="325696" y="57307"/>
                    <a:pt x="325696" y="57307"/>
                  </a:cubicBezTo>
                  <a:cubicBezTo>
                    <a:pt x="317784" y="41484"/>
                    <a:pt x="265043" y="52033"/>
                    <a:pt x="265043" y="52033"/>
                  </a:cubicBezTo>
                  <a:cubicBezTo>
                    <a:pt x="254494" y="55988"/>
                    <a:pt x="410082" y="-50814"/>
                    <a:pt x="561714" y="75766"/>
                  </a:cubicBezTo>
                  <a:cubicBezTo>
                    <a:pt x="561714" y="75766"/>
                    <a:pt x="594678" y="82359"/>
                    <a:pt x="541936" y="25662"/>
                  </a:cubicBezTo>
                  <a:cubicBezTo>
                    <a:pt x="648738" y="59944"/>
                    <a:pt x="677746" y="127189"/>
                    <a:pt x="680383" y="131145"/>
                  </a:cubicBezTo>
                  <a:cubicBezTo>
                    <a:pt x="680383" y="127189"/>
                    <a:pt x="730488" y="154879"/>
                    <a:pt x="669835" y="84996"/>
                  </a:cubicBezTo>
                  <a:cubicBezTo>
                    <a:pt x="689613" y="91589"/>
                    <a:pt x="785866" y="108730"/>
                    <a:pt x="775318" y="286733"/>
                  </a:cubicBezTo>
                  <a:cubicBezTo>
                    <a:pt x="775318" y="286733"/>
                    <a:pt x="801689" y="276184"/>
                    <a:pt x="799052" y="223443"/>
                  </a:cubicBezTo>
                  <a:cubicBezTo>
                    <a:pt x="829378" y="269592"/>
                    <a:pt x="809600" y="280140"/>
                    <a:pt x="795096" y="339474"/>
                  </a:cubicBezTo>
                  <a:cubicBezTo>
                    <a:pt x="805645" y="339474"/>
                    <a:pt x="801689" y="326289"/>
                    <a:pt x="812237" y="295963"/>
                  </a:cubicBezTo>
                  <a:cubicBezTo>
                    <a:pt x="829378" y="322333"/>
                    <a:pt x="808282" y="351341"/>
                    <a:pt x="808282" y="351341"/>
                  </a:cubicBezTo>
                  <a:lnTo>
                    <a:pt x="812237" y="377712"/>
                  </a:lnTo>
                  <a:cubicBezTo>
                    <a:pt x="855749" y="367164"/>
                    <a:pt x="855749" y="404083"/>
                    <a:pt x="855749" y="404083"/>
                  </a:cubicBezTo>
                  <a:cubicBezTo>
                    <a:pt x="838608" y="393535"/>
                    <a:pt x="838608" y="421224"/>
                    <a:pt x="838608" y="421224"/>
                  </a:cubicBezTo>
                  <a:lnTo>
                    <a:pt x="858386" y="441002"/>
                  </a:lnTo>
                  <a:lnTo>
                    <a:pt x="854431" y="533300"/>
                  </a:lnTo>
                  <a:lnTo>
                    <a:pt x="837289" y="572856"/>
                  </a:lnTo>
                  <a:lnTo>
                    <a:pt x="841245" y="711303"/>
                  </a:lnTo>
                  <a:cubicBezTo>
                    <a:pt x="866298" y="703392"/>
                    <a:pt x="872890" y="724488"/>
                    <a:pt x="874209" y="748222"/>
                  </a:cubicBezTo>
                  <a:cubicBezTo>
                    <a:pt x="874209" y="749541"/>
                    <a:pt x="874209" y="749541"/>
                    <a:pt x="874209" y="750859"/>
                  </a:cubicBezTo>
                  <a:close/>
                </a:path>
              </a:pathLst>
            </a:custGeom>
            <a:solidFill>
              <a:schemeClr val="bg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FAF3A7-7746-4A8E-9206-5715EAFA2697}"/>
                </a:ext>
              </a:extLst>
            </p:cNvPr>
            <p:cNvSpPr/>
            <p:nvPr/>
          </p:nvSpPr>
          <p:spPr>
            <a:xfrm>
              <a:off x="5697535" y="2698812"/>
              <a:ext cx="407599" cy="513273"/>
            </a:xfrm>
            <a:custGeom>
              <a:avLst/>
              <a:gdLst>
                <a:gd name="connsiteX0" fmla="*/ 351220 w 356006"/>
                <a:gd name="connsiteY0" fmla="*/ 446155 h 448303"/>
                <a:gd name="connsiteX1" fmla="*/ 319575 w 356006"/>
                <a:gd name="connsiteY1" fmla="*/ 432970 h 448303"/>
                <a:gd name="connsiteX2" fmla="*/ 149484 w 356006"/>
                <a:gd name="connsiteY2" fmla="*/ 361769 h 448303"/>
                <a:gd name="connsiteX3" fmla="*/ 142891 w 356006"/>
                <a:gd name="connsiteY3" fmla="*/ 359132 h 448303"/>
                <a:gd name="connsiteX4" fmla="*/ 73008 w 356006"/>
                <a:gd name="connsiteY4" fmla="*/ 330124 h 448303"/>
                <a:gd name="connsiteX5" fmla="*/ 69052 w 356006"/>
                <a:gd name="connsiteY5" fmla="*/ 332761 h 448303"/>
                <a:gd name="connsiteX6" fmla="*/ 13674 w 356006"/>
                <a:gd name="connsiteY6" fmla="*/ 319575 h 448303"/>
                <a:gd name="connsiteX7" fmla="*/ 44000 w 356006"/>
                <a:gd name="connsiteY7" fmla="*/ 298479 h 448303"/>
                <a:gd name="connsiteX8" fmla="*/ 158713 w 356006"/>
                <a:gd name="connsiteY8" fmla="*/ 216729 h 448303"/>
                <a:gd name="connsiteX9" fmla="*/ 254967 w 356006"/>
                <a:gd name="connsiteY9" fmla="*/ 80919 h 448303"/>
                <a:gd name="connsiteX10" fmla="*/ 258922 w 356006"/>
                <a:gd name="connsiteY10" fmla="*/ 51911 h 448303"/>
                <a:gd name="connsiteX11" fmla="*/ 258922 w 356006"/>
                <a:gd name="connsiteY11" fmla="*/ 49274 h 448303"/>
                <a:gd name="connsiteX12" fmla="*/ 258922 w 356006"/>
                <a:gd name="connsiteY12" fmla="*/ 45319 h 448303"/>
                <a:gd name="connsiteX13" fmla="*/ 257604 w 356006"/>
                <a:gd name="connsiteY13" fmla="*/ 41363 h 448303"/>
                <a:gd name="connsiteX14" fmla="*/ 256285 w 356006"/>
                <a:gd name="connsiteY14" fmla="*/ 36089 h 448303"/>
                <a:gd name="connsiteX15" fmla="*/ 254967 w 356006"/>
                <a:gd name="connsiteY15" fmla="*/ 30815 h 448303"/>
                <a:gd name="connsiteX16" fmla="*/ 249693 w 356006"/>
                <a:gd name="connsiteY16" fmla="*/ 17629 h 448303"/>
                <a:gd name="connsiteX17" fmla="*/ 248374 w 356006"/>
                <a:gd name="connsiteY17" fmla="*/ 13674 h 448303"/>
                <a:gd name="connsiteX18" fmla="*/ 291886 w 356006"/>
                <a:gd name="connsiteY18" fmla="*/ 57186 h 448303"/>
                <a:gd name="connsiteX19" fmla="*/ 345946 w 356006"/>
                <a:gd name="connsiteY19" fmla="*/ 210136 h 448303"/>
                <a:gd name="connsiteX20" fmla="*/ 351220 w 356006"/>
                <a:gd name="connsiteY20" fmla="*/ 446155 h 44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6006" h="448303">
                  <a:moveTo>
                    <a:pt x="351220" y="446155"/>
                  </a:moveTo>
                  <a:lnTo>
                    <a:pt x="319575" y="432970"/>
                  </a:lnTo>
                  <a:lnTo>
                    <a:pt x="149484" y="361769"/>
                  </a:lnTo>
                  <a:lnTo>
                    <a:pt x="142891" y="359132"/>
                  </a:lnTo>
                  <a:lnTo>
                    <a:pt x="73008" y="330124"/>
                  </a:lnTo>
                  <a:lnTo>
                    <a:pt x="69052" y="332761"/>
                  </a:lnTo>
                  <a:lnTo>
                    <a:pt x="13674" y="319575"/>
                  </a:lnTo>
                  <a:lnTo>
                    <a:pt x="44000" y="298479"/>
                  </a:lnTo>
                  <a:lnTo>
                    <a:pt x="158713" y="216729"/>
                  </a:lnTo>
                  <a:cubicBezTo>
                    <a:pt x="158713" y="216729"/>
                    <a:pt x="224640" y="163987"/>
                    <a:pt x="254967" y="80919"/>
                  </a:cubicBezTo>
                  <a:cubicBezTo>
                    <a:pt x="254967" y="80919"/>
                    <a:pt x="260241" y="71690"/>
                    <a:pt x="258922" y="51911"/>
                  </a:cubicBezTo>
                  <a:cubicBezTo>
                    <a:pt x="258922" y="50593"/>
                    <a:pt x="258922" y="50593"/>
                    <a:pt x="258922" y="49274"/>
                  </a:cubicBezTo>
                  <a:cubicBezTo>
                    <a:pt x="258922" y="47956"/>
                    <a:pt x="258922" y="46637"/>
                    <a:pt x="258922" y="45319"/>
                  </a:cubicBezTo>
                  <a:cubicBezTo>
                    <a:pt x="258922" y="44000"/>
                    <a:pt x="258922" y="42682"/>
                    <a:pt x="257604" y="41363"/>
                  </a:cubicBezTo>
                  <a:cubicBezTo>
                    <a:pt x="257604" y="40045"/>
                    <a:pt x="256285" y="37408"/>
                    <a:pt x="256285" y="36089"/>
                  </a:cubicBezTo>
                  <a:cubicBezTo>
                    <a:pt x="256285" y="34770"/>
                    <a:pt x="254967" y="32133"/>
                    <a:pt x="254967" y="30815"/>
                  </a:cubicBezTo>
                  <a:cubicBezTo>
                    <a:pt x="253648" y="26859"/>
                    <a:pt x="252330" y="21585"/>
                    <a:pt x="249693" y="17629"/>
                  </a:cubicBezTo>
                  <a:cubicBezTo>
                    <a:pt x="249693" y="16311"/>
                    <a:pt x="248374" y="14992"/>
                    <a:pt x="248374" y="13674"/>
                  </a:cubicBezTo>
                  <a:cubicBezTo>
                    <a:pt x="291886" y="24222"/>
                    <a:pt x="291886" y="57186"/>
                    <a:pt x="291886" y="57186"/>
                  </a:cubicBezTo>
                  <a:cubicBezTo>
                    <a:pt x="286612" y="105972"/>
                    <a:pt x="326168" y="177173"/>
                    <a:pt x="345946" y="210136"/>
                  </a:cubicBezTo>
                  <a:lnTo>
                    <a:pt x="351220" y="446155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09040E7-CF66-4DB0-8239-B60ED76B3738}"/>
                </a:ext>
              </a:extLst>
            </p:cNvPr>
            <p:cNvSpPr/>
            <p:nvPr/>
          </p:nvSpPr>
          <p:spPr>
            <a:xfrm>
              <a:off x="3668357" y="1413421"/>
              <a:ext cx="474675" cy="2004182"/>
            </a:xfrm>
            <a:custGeom>
              <a:avLst/>
              <a:gdLst>
                <a:gd name="connsiteX0" fmla="*/ 466216 w 474674"/>
                <a:gd name="connsiteY0" fmla="*/ 1858212 h 2004182"/>
                <a:gd name="connsiteX1" fmla="*/ 472809 w 474674"/>
                <a:gd name="connsiteY1" fmla="*/ 1536488 h 2004182"/>
                <a:gd name="connsiteX2" fmla="*/ 472809 w 474674"/>
                <a:gd name="connsiteY2" fmla="*/ 1536488 h 2004182"/>
                <a:gd name="connsiteX3" fmla="*/ 450394 w 474674"/>
                <a:gd name="connsiteY3" fmla="*/ 1535170 h 2004182"/>
                <a:gd name="connsiteX4" fmla="*/ 338318 w 474674"/>
                <a:gd name="connsiteY4" fmla="*/ 984019 h 2004182"/>
                <a:gd name="connsiteX5" fmla="*/ 294806 w 474674"/>
                <a:gd name="connsiteY5" fmla="*/ 463196 h 2004182"/>
                <a:gd name="connsiteX6" fmla="*/ 314584 w 474674"/>
                <a:gd name="connsiteY6" fmla="*/ 443418 h 2004182"/>
                <a:gd name="connsiteX7" fmla="*/ 367326 w 474674"/>
                <a:gd name="connsiteY7" fmla="*/ 331342 h 2004182"/>
                <a:gd name="connsiteX8" fmla="*/ 400289 w 474674"/>
                <a:gd name="connsiteY8" fmla="*/ 304971 h 2004182"/>
                <a:gd name="connsiteX9" fmla="*/ 453031 w 474674"/>
                <a:gd name="connsiteY9" fmla="*/ 258822 h 2004182"/>
                <a:gd name="connsiteX10" fmla="*/ 406882 w 474674"/>
                <a:gd name="connsiteY10" fmla="*/ 206080 h 2004182"/>
                <a:gd name="connsiteX11" fmla="*/ 400289 w 474674"/>
                <a:gd name="connsiteY11" fmla="*/ 179709 h 2004182"/>
                <a:gd name="connsiteX12" fmla="*/ 393696 w 474674"/>
                <a:gd name="connsiteY12" fmla="*/ 83456 h 2004182"/>
                <a:gd name="connsiteX13" fmla="*/ 239427 w 474674"/>
                <a:gd name="connsiteY13" fmla="*/ 12255 h 2004182"/>
                <a:gd name="connsiteX14" fmla="*/ 107573 w 474674"/>
                <a:gd name="connsiteY14" fmla="*/ 18847 h 2004182"/>
                <a:gd name="connsiteX15" fmla="*/ 74610 w 474674"/>
                <a:gd name="connsiteY15" fmla="*/ 101915 h 2004182"/>
                <a:gd name="connsiteX16" fmla="*/ 90432 w 474674"/>
                <a:gd name="connsiteY16" fmla="*/ 357712 h 2004182"/>
                <a:gd name="connsiteX17" fmla="*/ 83839 w 474674"/>
                <a:gd name="connsiteY17" fmla="*/ 502752 h 2004182"/>
                <a:gd name="connsiteX18" fmla="*/ 50876 w 474674"/>
                <a:gd name="connsiteY18" fmla="*/ 878536 h 2004182"/>
                <a:gd name="connsiteX19" fmla="*/ 4727 w 474674"/>
                <a:gd name="connsiteY19" fmla="*/ 1260913 h 2004182"/>
                <a:gd name="connsiteX20" fmla="*/ 61424 w 474674"/>
                <a:gd name="connsiteY20" fmla="*/ 1614282 h 2004182"/>
                <a:gd name="connsiteX21" fmla="*/ 74610 w 474674"/>
                <a:gd name="connsiteY21" fmla="*/ 1796241 h 2004182"/>
                <a:gd name="connsiteX22" fmla="*/ 120758 w 474674"/>
                <a:gd name="connsiteY22" fmla="*/ 1879309 h 2004182"/>
                <a:gd name="connsiteX23" fmla="*/ 206464 w 474674"/>
                <a:gd name="connsiteY23" fmla="*/ 1992703 h 2004182"/>
                <a:gd name="connsiteX24" fmla="*/ 222286 w 474674"/>
                <a:gd name="connsiteY24" fmla="*/ 2004570 h 2004182"/>
                <a:gd name="connsiteX25" fmla="*/ 371281 w 474674"/>
                <a:gd name="connsiteY25" fmla="*/ 1991385 h 2004182"/>
                <a:gd name="connsiteX26" fmla="*/ 466216 w 474674"/>
                <a:gd name="connsiteY26" fmla="*/ 1858212 h 200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74674" h="2004182">
                  <a:moveTo>
                    <a:pt x="466216" y="1858212"/>
                  </a:moveTo>
                  <a:cubicBezTo>
                    <a:pt x="489950" y="1783055"/>
                    <a:pt x="480720" y="1620875"/>
                    <a:pt x="472809" y="1536488"/>
                  </a:cubicBezTo>
                  <a:lnTo>
                    <a:pt x="472809" y="1536488"/>
                  </a:lnTo>
                  <a:lnTo>
                    <a:pt x="450394" y="1535170"/>
                  </a:lnTo>
                  <a:cubicBezTo>
                    <a:pt x="450394" y="1535170"/>
                    <a:pt x="443801" y="1307062"/>
                    <a:pt x="338318" y="984019"/>
                  </a:cubicBezTo>
                  <a:cubicBezTo>
                    <a:pt x="338318" y="984019"/>
                    <a:pt x="268435" y="591094"/>
                    <a:pt x="294806" y="463196"/>
                  </a:cubicBezTo>
                  <a:lnTo>
                    <a:pt x="314584" y="443418"/>
                  </a:lnTo>
                  <a:cubicBezTo>
                    <a:pt x="314584" y="443418"/>
                    <a:pt x="367326" y="430232"/>
                    <a:pt x="367326" y="331342"/>
                  </a:cubicBezTo>
                  <a:cubicBezTo>
                    <a:pt x="367326" y="331342"/>
                    <a:pt x="391059" y="331342"/>
                    <a:pt x="400289" y="304971"/>
                  </a:cubicBezTo>
                  <a:cubicBezTo>
                    <a:pt x="400289" y="304971"/>
                    <a:pt x="456986" y="311563"/>
                    <a:pt x="453031" y="258822"/>
                  </a:cubicBezTo>
                  <a:cubicBezTo>
                    <a:pt x="453031" y="258822"/>
                    <a:pt x="463579" y="208717"/>
                    <a:pt x="406882" y="206080"/>
                  </a:cubicBezTo>
                  <a:lnTo>
                    <a:pt x="400289" y="179709"/>
                  </a:lnTo>
                  <a:cubicBezTo>
                    <a:pt x="400289" y="179709"/>
                    <a:pt x="439845" y="129605"/>
                    <a:pt x="393696" y="83456"/>
                  </a:cubicBezTo>
                  <a:lnTo>
                    <a:pt x="239427" y="12255"/>
                  </a:lnTo>
                  <a:cubicBezTo>
                    <a:pt x="239427" y="12255"/>
                    <a:pt x="195915" y="-11479"/>
                    <a:pt x="107573" y="18847"/>
                  </a:cubicBezTo>
                  <a:cubicBezTo>
                    <a:pt x="107573" y="18847"/>
                    <a:pt x="70654" y="32033"/>
                    <a:pt x="74610" y="101915"/>
                  </a:cubicBezTo>
                  <a:lnTo>
                    <a:pt x="90432" y="357712"/>
                  </a:lnTo>
                  <a:cubicBezTo>
                    <a:pt x="90432" y="357712"/>
                    <a:pt x="77247" y="450010"/>
                    <a:pt x="83839" y="502752"/>
                  </a:cubicBezTo>
                  <a:cubicBezTo>
                    <a:pt x="83839" y="502752"/>
                    <a:pt x="73291" y="737452"/>
                    <a:pt x="50876" y="878536"/>
                  </a:cubicBezTo>
                  <a:cubicBezTo>
                    <a:pt x="50876" y="878536"/>
                    <a:pt x="-5821" y="1133015"/>
                    <a:pt x="4727" y="1260913"/>
                  </a:cubicBezTo>
                  <a:cubicBezTo>
                    <a:pt x="4727" y="1260913"/>
                    <a:pt x="17912" y="1465287"/>
                    <a:pt x="61424" y="1614282"/>
                  </a:cubicBezTo>
                  <a:cubicBezTo>
                    <a:pt x="61424" y="1614282"/>
                    <a:pt x="81202" y="1693395"/>
                    <a:pt x="74610" y="1796241"/>
                  </a:cubicBezTo>
                  <a:cubicBezTo>
                    <a:pt x="74610" y="1796241"/>
                    <a:pt x="70654" y="1813382"/>
                    <a:pt x="120758" y="1879309"/>
                  </a:cubicBezTo>
                  <a:cubicBezTo>
                    <a:pt x="161633" y="1933369"/>
                    <a:pt x="141855" y="1945236"/>
                    <a:pt x="206464" y="1992703"/>
                  </a:cubicBezTo>
                  <a:cubicBezTo>
                    <a:pt x="211738" y="1996659"/>
                    <a:pt x="217012" y="2000615"/>
                    <a:pt x="222286" y="2004570"/>
                  </a:cubicBezTo>
                  <a:cubicBezTo>
                    <a:pt x="296124" y="1999296"/>
                    <a:pt x="371281" y="1991385"/>
                    <a:pt x="371281" y="1991385"/>
                  </a:cubicBezTo>
                  <a:cubicBezTo>
                    <a:pt x="430616" y="1979518"/>
                    <a:pt x="466216" y="1858212"/>
                    <a:pt x="466216" y="1858212"/>
                  </a:cubicBezTo>
                  <a:close/>
                </a:path>
              </a:pathLst>
            </a:custGeom>
            <a:solidFill>
              <a:schemeClr val="bg1"/>
            </a:solidFill>
            <a:ln w="3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9A3B2B4-3D23-4B52-87F3-A2F5B9A44BDD}"/>
                </a:ext>
              </a:extLst>
            </p:cNvPr>
            <p:cNvSpPr/>
            <p:nvPr/>
          </p:nvSpPr>
          <p:spPr>
            <a:xfrm>
              <a:off x="4766985" y="5221267"/>
              <a:ext cx="1648176" cy="316450"/>
            </a:xfrm>
            <a:custGeom>
              <a:avLst/>
              <a:gdLst>
                <a:gd name="connsiteX0" fmla="*/ 1638116 w 1648176"/>
                <a:gd name="connsiteY0" fmla="*/ 233870 h 316449"/>
                <a:gd name="connsiteX1" fmla="*/ 1412646 w 1648176"/>
                <a:gd name="connsiteY1" fmla="*/ 265515 h 316449"/>
                <a:gd name="connsiteX2" fmla="*/ 1351993 w 1648176"/>
                <a:gd name="connsiteY2" fmla="*/ 273426 h 316449"/>
                <a:gd name="connsiteX3" fmla="*/ 1003898 w 1648176"/>
                <a:gd name="connsiteY3" fmla="*/ 307708 h 316449"/>
                <a:gd name="connsiteX4" fmla="*/ 872044 w 1648176"/>
                <a:gd name="connsiteY4" fmla="*/ 315620 h 316449"/>
                <a:gd name="connsiteX5" fmla="*/ 723049 w 1648176"/>
                <a:gd name="connsiteY5" fmla="*/ 309027 h 316449"/>
                <a:gd name="connsiteX6" fmla="*/ 324850 w 1648176"/>
                <a:gd name="connsiteY6" fmla="*/ 258922 h 316449"/>
                <a:gd name="connsiteX7" fmla="*/ 258922 w 1648176"/>
                <a:gd name="connsiteY7" fmla="*/ 247055 h 316449"/>
                <a:gd name="connsiteX8" fmla="*/ 13674 w 1648176"/>
                <a:gd name="connsiteY8" fmla="*/ 194314 h 316449"/>
                <a:gd name="connsiteX9" fmla="*/ 14992 w 1648176"/>
                <a:gd name="connsiteY9" fmla="*/ 190358 h 316449"/>
                <a:gd name="connsiteX10" fmla="*/ 54549 w 1648176"/>
                <a:gd name="connsiteY10" fmla="*/ 47956 h 316449"/>
                <a:gd name="connsiteX11" fmla="*/ 17629 w 1648176"/>
                <a:gd name="connsiteY11" fmla="*/ 13674 h 316449"/>
                <a:gd name="connsiteX12" fmla="*/ 87512 w 1648176"/>
                <a:gd name="connsiteY12" fmla="*/ 46637 h 316449"/>
                <a:gd name="connsiteX13" fmla="*/ 298479 w 1648176"/>
                <a:gd name="connsiteY13" fmla="*/ 90149 h 316449"/>
                <a:gd name="connsiteX14" fmla="*/ 361769 w 1648176"/>
                <a:gd name="connsiteY14" fmla="*/ 102016 h 316449"/>
                <a:gd name="connsiteX15" fmla="*/ 727005 w 1648176"/>
                <a:gd name="connsiteY15" fmla="*/ 158713 h 316449"/>
                <a:gd name="connsiteX16" fmla="*/ 861496 w 1648176"/>
                <a:gd name="connsiteY16" fmla="*/ 169261 h 316449"/>
                <a:gd name="connsiteX17" fmla="*/ 1006535 w 1648176"/>
                <a:gd name="connsiteY17" fmla="*/ 157395 h 316449"/>
                <a:gd name="connsiteX18" fmla="*/ 1344082 w 1648176"/>
                <a:gd name="connsiteY18" fmla="*/ 125750 h 316449"/>
                <a:gd name="connsiteX19" fmla="*/ 1406053 w 1648176"/>
                <a:gd name="connsiteY19" fmla="*/ 119157 h 316449"/>
                <a:gd name="connsiteX20" fmla="*/ 1632842 w 1648176"/>
                <a:gd name="connsiteY20" fmla="*/ 92786 h 316449"/>
                <a:gd name="connsiteX21" fmla="*/ 1639435 w 1648176"/>
                <a:gd name="connsiteY21" fmla="*/ 99379 h 316449"/>
                <a:gd name="connsiteX22" fmla="*/ 1632842 w 1648176"/>
                <a:gd name="connsiteY22" fmla="*/ 222003 h 316449"/>
                <a:gd name="connsiteX23" fmla="*/ 1638116 w 1648176"/>
                <a:gd name="connsiteY23" fmla="*/ 233870 h 31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48176" h="316449">
                  <a:moveTo>
                    <a:pt x="1638116" y="233870"/>
                  </a:moveTo>
                  <a:cubicBezTo>
                    <a:pt x="1577464" y="243100"/>
                    <a:pt x="1499670" y="253648"/>
                    <a:pt x="1412646" y="265515"/>
                  </a:cubicBezTo>
                  <a:cubicBezTo>
                    <a:pt x="1392868" y="268152"/>
                    <a:pt x="1371771" y="270789"/>
                    <a:pt x="1351993" y="273426"/>
                  </a:cubicBezTo>
                  <a:cubicBezTo>
                    <a:pt x="1239917" y="286612"/>
                    <a:pt x="1118611" y="299797"/>
                    <a:pt x="1003898" y="307708"/>
                  </a:cubicBezTo>
                  <a:cubicBezTo>
                    <a:pt x="957749" y="311664"/>
                    <a:pt x="914237" y="314301"/>
                    <a:pt x="872044" y="315620"/>
                  </a:cubicBezTo>
                  <a:cubicBezTo>
                    <a:pt x="872044" y="315620"/>
                    <a:pt x="817984" y="315620"/>
                    <a:pt x="723049" y="309027"/>
                  </a:cubicBezTo>
                  <a:cubicBezTo>
                    <a:pt x="628114" y="302434"/>
                    <a:pt x="490986" y="287930"/>
                    <a:pt x="324850" y="258922"/>
                  </a:cubicBezTo>
                  <a:cubicBezTo>
                    <a:pt x="303753" y="254967"/>
                    <a:pt x="281338" y="251011"/>
                    <a:pt x="258922" y="247055"/>
                  </a:cubicBezTo>
                  <a:cubicBezTo>
                    <a:pt x="182447" y="232551"/>
                    <a:pt x="100698" y="215410"/>
                    <a:pt x="13674" y="194314"/>
                  </a:cubicBezTo>
                  <a:lnTo>
                    <a:pt x="14992" y="190358"/>
                  </a:lnTo>
                  <a:cubicBezTo>
                    <a:pt x="61141" y="94104"/>
                    <a:pt x="54549" y="47956"/>
                    <a:pt x="54549" y="47956"/>
                  </a:cubicBezTo>
                  <a:cubicBezTo>
                    <a:pt x="38726" y="37407"/>
                    <a:pt x="26859" y="25541"/>
                    <a:pt x="17629" y="13674"/>
                  </a:cubicBezTo>
                  <a:lnTo>
                    <a:pt x="87512" y="46637"/>
                  </a:lnTo>
                  <a:cubicBezTo>
                    <a:pt x="87512" y="46637"/>
                    <a:pt x="174536" y="66415"/>
                    <a:pt x="298479" y="90149"/>
                  </a:cubicBezTo>
                  <a:cubicBezTo>
                    <a:pt x="318257" y="94104"/>
                    <a:pt x="339353" y="98060"/>
                    <a:pt x="361769" y="102016"/>
                  </a:cubicBezTo>
                  <a:cubicBezTo>
                    <a:pt x="473845" y="123113"/>
                    <a:pt x="607017" y="145528"/>
                    <a:pt x="727005" y="158713"/>
                  </a:cubicBezTo>
                  <a:cubicBezTo>
                    <a:pt x="774472" y="163987"/>
                    <a:pt x="819302" y="167943"/>
                    <a:pt x="861496" y="169261"/>
                  </a:cubicBezTo>
                  <a:cubicBezTo>
                    <a:pt x="861496" y="169261"/>
                    <a:pt x="918193" y="165306"/>
                    <a:pt x="1006535" y="157395"/>
                  </a:cubicBezTo>
                  <a:cubicBezTo>
                    <a:pt x="1096196" y="149483"/>
                    <a:pt x="1216183" y="138935"/>
                    <a:pt x="1344082" y="125750"/>
                  </a:cubicBezTo>
                  <a:cubicBezTo>
                    <a:pt x="1363860" y="123113"/>
                    <a:pt x="1384957" y="121794"/>
                    <a:pt x="1406053" y="119157"/>
                  </a:cubicBezTo>
                  <a:cubicBezTo>
                    <a:pt x="1482529" y="111246"/>
                    <a:pt x="1560323" y="102016"/>
                    <a:pt x="1632842" y="92786"/>
                  </a:cubicBezTo>
                  <a:lnTo>
                    <a:pt x="1639435" y="99379"/>
                  </a:lnTo>
                  <a:lnTo>
                    <a:pt x="1632842" y="222003"/>
                  </a:lnTo>
                  <a:lnTo>
                    <a:pt x="1638116" y="233870"/>
                  </a:lnTo>
                  <a:close/>
                </a:path>
              </a:pathLst>
            </a:custGeom>
            <a:solidFill>
              <a:schemeClr val="bg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4C13424-5645-4518-84C7-FA7B91176B7B}"/>
                </a:ext>
              </a:extLst>
            </p:cNvPr>
            <p:cNvSpPr/>
            <p:nvPr/>
          </p:nvSpPr>
          <p:spPr>
            <a:xfrm>
              <a:off x="4999048" y="5277964"/>
              <a:ext cx="131854" cy="263708"/>
            </a:xfrm>
            <a:custGeom>
              <a:avLst/>
              <a:gdLst>
                <a:gd name="connsiteX0" fmla="*/ 69052 w 131854"/>
                <a:gd name="connsiteY0" fmla="*/ 13674 h 263708"/>
                <a:gd name="connsiteX1" fmla="*/ 131024 w 131854"/>
                <a:gd name="connsiteY1" fmla="*/ 26859 h 263708"/>
                <a:gd name="connsiteX2" fmla="*/ 79601 w 131854"/>
                <a:gd name="connsiteY2" fmla="*/ 251011 h 263708"/>
                <a:gd name="connsiteX3" fmla="*/ 13674 w 131854"/>
                <a:gd name="connsiteY3" fmla="*/ 235188 h 26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263708">
                  <a:moveTo>
                    <a:pt x="69052" y="13674"/>
                  </a:moveTo>
                  <a:lnTo>
                    <a:pt x="131024" y="26859"/>
                  </a:lnTo>
                  <a:lnTo>
                    <a:pt x="79601" y="251011"/>
                  </a:lnTo>
                  <a:lnTo>
                    <a:pt x="13674" y="23518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B9639BA-5300-4409-B8AE-05DA60FE1D24}"/>
                </a:ext>
              </a:extLst>
            </p:cNvPr>
            <p:cNvSpPr/>
            <p:nvPr/>
          </p:nvSpPr>
          <p:spPr>
            <a:xfrm>
              <a:off x="6092119" y="5306972"/>
              <a:ext cx="92298" cy="263708"/>
            </a:xfrm>
            <a:custGeom>
              <a:avLst/>
              <a:gdLst>
                <a:gd name="connsiteX0" fmla="*/ 13674 w 92297"/>
                <a:gd name="connsiteY0" fmla="*/ 24222 h 263708"/>
                <a:gd name="connsiteX1" fmla="*/ 74327 w 92297"/>
                <a:gd name="connsiteY1" fmla="*/ 13674 h 263708"/>
                <a:gd name="connsiteX2" fmla="*/ 84875 w 92297"/>
                <a:gd name="connsiteY2" fmla="*/ 248374 h 263708"/>
                <a:gd name="connsiteX3" fmla="*/ 25541 w 92297"/>
                <a:gd name="connsiteY3" fmla="*/ 254967 h 263708"/>
                <a:gd name="connsiteX4" fmla="*/ 13674 w 92297"/>
                <a:gd name="connsiteY4" fmla="*/ 24222 h 26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97" h="263708">
                  <a:moveTo>
                    <a:pt x="13674" y="24222"/>
                  </a:moveTo>
                  <a:lnTo>
                    <a:pt x="74327" y="13674"/>
                  </a:lnTo>
                  <a:cubicBezTo>
                    <a:pt x="74327" y="13674"/>
                    <a:pt x="95423" y="132342"/>
                    <a:pt x="84875" y="248374"/>
                  </a:cubicBezTo>
                  <a:lnTo>
                    <a:pt x="25541" y="254967"/>
                  </a:lnTo>
                  <a:cubicBezTo>
                    <a:pt x="25541" y="254967"/>
                    <a:pt x="33452" y="140253"/>
                    <a:pt x="13674" y="24222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B92CB81-0DC1-4631-9FFE-1EE59383C35F}"/>
                </a:ext>
              </a:extLst>
            </p:cNvPr>
            <p:cNvSpPr/>
            <p:nvPr/>
          </p:nvSpPr>
          <p:spPr>
            <a:xfrm>
              <a:off x="4716880" y="5539035"/>
              <a:ext cx="52742" cy="224152"/>
            </a:xfrm>
            <a:custGeom>
              <a:avLst/>
              <a:gdLst>
                <a:gd name="connsiteX0" fmla="*/ 37407 w 52741"/>
                <a:gd name="connsiteY0" fmla="*/ 13674 h 224151"/>
                <a:gd name="connsiteX1" fmla="*/ 13674 w 52741"/>
                <a:gd name="connsiteY1" fmla="*/ 46637 h 224151"/>
                <a:gd name="connsiteX2" fmla="*/ 24222 w 52741"/>
                <a:gd name="connsiteY2" fmla="*/ 218048 h 224151"/>
                <a:gd name="connsiteX3" fmla="*/ 37407 w 52741"/>
                <a:gd name="connsiteY3" fmla="*/ 13674 h 2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741" h="224151">
                  <a:moveTo>
                    <a:pt x="37407" y="13674"/>
                  </a:moveTo>
                  <a:lnTo>
                    <a:pt x="13674" y="46637"/>
                  </a:lnTo>
                  <a:cubicBezTo>
                    <a:pt x="13674" y="46637"/>
                    <a:pt x="40045" y="109927"/>
                    <a:pt x="24222" y="218048"/>
                  </a:cubicBezTo>
                  <a:cubicBezTo>
                    <a:pt x="24222" y="218048"/>
                    <a:pt x="70371" y="152121"/>
                    <a:pt x="37407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A8EBC7F-9C1E-4B8D-994B-CA7EF1CAEE89}"/>
                </a:ext>
              </a:extLst>
            </p:cNvPr>
            <p:cNvSpPr/>
            <p:nvPr/>
          </p:nvSpPr>
          <p:spPr>
            <a:xfrm>
              <a:off x="4571841" y="5750001"/>
              <a:ext cx="118669" cy="448304"/>
            </a:xfrm>
            <a:custGeom>
              <a:avLst/>
              <a:gdLst>
                <a:gd name="connsiteX0" fmla="*/ 90149 w 118668"/>
                <a:gd name="connsiteY0" fmla="*/ 13674 h 448303"/>
                <a:gd name="connsiteX1" fmla="*/ 59823 w 118668"/>
                <a:gd name="connsiteY1" fmla="*/ 241782 h 448303"/>
                <a:gd name="connsiteX2" fmla="*/ 13674 w 118668"/>
                <a:gd name="connsiteY2" fmla="*/ 436926 h 448303"/>
                <a:gd name="connsiteX3" fmla="*/ 109927 w 118668"/>
                <a:gd name="connsiteY3" fmla="*/ 241782 h 448303"/>
                <a:gd name="connsiteX4" fmla="*/ 90149 w 118668"/>
                <a:gd name="connsiteY4" fmla="*/ 13674 h 44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668" h="448303">
                  <a:moveTo>
                    <a:pt x="90149" y="13674"/>
                  </a:moveTo>
                  <a:cubicBezTo>
                    <a:pt x="90149" y="13674"/>
                    <a:pt x="50593" y="116520"/>
                    <a:pt x="59823" y="241782"/>
                  </a:cubicBezTo>
                  <a:cubicBezTo>
                    <a:pt x="59823" y="241782"/>
                    <a:pt x="76964" y="347265"/>
                    <a:pt x="13674" y="436926"/>
                  </a:cubicBezTo>
                  <a:cubicBezTo>
                    <a:pt x="13674" y="436926"/>
                    <a:pt x="99379" y="377591"/>
                    <a:pt x="109927" y="241782"/>
                  </a:cubicBezTo>
                  <a:cubicBezTo>
                    <a:pt x="109927" y="240463"/>
                    <a:pt x="80919" y="132342"/>
                    <a:pt x="90149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9FE0800-1BF6-4EFE-A8FE-78A967896D7C}"/>
                </a:ext>
              </a:extLst>
            </p:cNvPr>
            <p:cNvSpPr/>
            <p:nvPr/>
          </p:nvSpPr>
          <p:spPr>
            <a:xfrm>
              <a:off x="5571295" y="6326204"/>
              <a:ext cx="118669" cy="342821"/>
            </a:xfrm>
            <a:custGeom>
              <a:avLst/>
              <a:gdLst>
                <a:gd name="connsiteX0" fmla="*/ 13674 w 118668"/>
                <a:gd name="connsiteY0" fmla="*/ 171899 h 342820"/>
                <a:gd name="connsiteX1" fmla="*/ 109927 w 118668"/>
                <a:gd name="connsiteY1" fmla="*/ 336716 h 342820"/>
                <a:gd name="connsiteX2" fmla="*/ 44000 w 118668"/>
                <a:gd name="connsiteY2" fmla="*/ 13674 h 342820"/>
                <a:gd name="connsiteX3" fmla="*/ 13674 w 118668"/>
                <a:gd name="connsiteY3" fmla="*/ 171899 h 34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668" h="342820">
                  <a:moveTo>
                    <a:pt x="13674" y="171899"/>
                  </a:moveTo>
                  <a:cubicBezTo>
                    <a:pt x="13674" y="171899"/>
                    <a:pt x="46637" y="281337"/>
                    <a:pt x="109927" y="336716"/>
                  </a:cubicBezTo>
                  <a:lnTo>
                    <a:pt x="44000" y="13674"/>
                  </a:lnTo>
                  <a:lnTo>
                    <a:pt x="13674" y="171899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186C593-2BD5-4F0C-A0CD-757FB1377F7C}"/>
                </a:ext>
              </a:extLst>
            </p:cNvPr>
            <p:cNvSpPr/>
            <p:nvPr/>
          </p:nvSpPr>
          <p:spPr>
            <a:xfrm>
              <a:off x="5679415" y="6356530"/>
              <a:ext cx="131854" cy="395562"/>
            </a:xfrm>
            <a:custGeom>
              <a:avLst/>
              <a:gdLst>
                <a:gd name="connsiteX0" fmla="*/ 41363 w 131854"/>
                <a:gd name="connsiteY0" fmla="*/ 389458 h 395562"/>
                <a:gd name="connsiteX1" fmla="*/ 13674 w 131854"/>
                <a:gd name="connsiteY1" fmla="*/ 13674 h 395562"/>
                <a:gd name="connsiteX2" fmla="*/ 129705 w 131854"/>
                <a:gd name="connsiteY2" fmla="*/ 389458 h 395562"/>
                <a:gd name="connsiteX3" fmla="*/ 41363 w 131854"/>
                <a:gd name="connsiteY3" fmla="*/ 389458 h 39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395562">
                  <a:moveTo>
                    <a:pt x="41363" y="389458"/>
                  </a:moveTo>
                  <a:cubicBezTo>
                    <a:pt x="53230" y="327487"/>
                    <a:pt x="61141" y="208818"/>
                    <a:pt x="13674" y="13674"/>
                  </a:cubicBezTo>
                  <a:cubicBezTo>
                    <a:pt x="13674" y="13674"/>
                    <a:pt x="108609" y="123113"/>
                    <a:pt x="129705" y="389458"/>
                  </a:cubicBezTo>
                  <a:lnTo>
                    <a:pt x="41363" y="389458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EE96A44-AFC2-4F03-8133-F3023CC09FC3}"/>
                </a:ext>
              </a:extLst>
            </p:cNvPr>
            <p:cNvSpPr/>
            <p:nvPr/>
          </p:nvSpPr>
          <p:spPr>
            <a:xfrm>
              <a:off x="7592618" y="3571772"/>
              <a:ext cx="79112" cy="39556"/>
            </a:xfrm>
            <a:custGeom>
              <a:avLst/>
              <a:gdLst>
                <a:gd name="connsiteX0" fmla="*/ 76964 w 79112"/>
                <a:gd name="connsiteY0" fmla="*/ 34770 h 39556"/>
                <a:gd name="connsiteX1" fmla="*/ 13674 w 79112"/>
                <a:gd name="connsiteY1" fmla="*/ 13674 h 39556"/>
                <a:gd name="connsiteX2" fmla="*/ 14992 w 79112"/>
                <a:gd name="connsiteY2" fmla="*/ 17629 h 39556"/>
                <a:gd name="connsiteX3" fmla="*/ 76964 w 79112"/>
                <a:gd name="connsiteY3" fmla="*/ 34770 h 39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12" h="39556">
                  <a:moveTo>
                    <a:pt x="76964" y="34770"/>
                  </a:moveTo>
                  <a:lnTo>
                    <a:pt x="13674" y="13674"/>
                  </a:lnTo>
                  <a:lnTo>
                    <a:pt x="14992" y="17629"/>
                  </a:lnTo>
                  <a:cubicBezTo>
                    <a:pt x="36089" y="25541"/>
                    <a:pt x="59823" y="32133"/>
                    <a:pt x="76964" y="34770"/>
                  </a:cubicBezTo>
                  <a:close/>
                </a:path>
              </a:pathLst>
            </a:custGeom>
            <a:noFill/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B800767-D1B5-48FC-BE99-85E0FA66F6E7}"/>
                </a:ext>
              </a:extLst>
            </p:cNvPr>
            <p:cNvSpPr/>
            <p:nvPr/>
          </p:nvSpPr>
          <p:spPr>
            <a:xfrm>
              <a:off x="7486001" y="1583008"/>
              <a:ext cx="448304" cy="2004182"/>
            </a:xfrm>
            <a:custGeom>
              <a:avLst/>
              <a:gdLst>
                <a:gd name="connsiteX0" fmla="*/ 423556 w 448303"/>
                <a:gd name="connsiteY0" fmla="*/ 686534 h 2004182"/>
                <a:gd name="connsiteX1" fmla="*/ 393230 w 448303"/>
                <a:gd name="connsiteY1" fmla="*/ 240867 h 2004182"/>
                <a:gd name="connsiteX2" fmla="*/ 373452 w 448303"/>
                <a:gd name="connsiteY2" fmla="*/ 91872 h 2004182"/>
                <a:gd name="connsiteX3" fmla="*/ 277198 w 448303"/>
                <a:gd name="connsiteY3" fmla="*/ 12759 h 2004182"/>
                <a:gd name="connsiteX4" fmla="*/ 207315 w 448303"/>
                <a:gd name="connsiteY4" fmla="*/ 43086 h 2004182"/>
                <a:gd name="connsiteX5" fmla="*/ 141388 w 448303"/>
                <a:gd name="connsiteY5" fmla="*/ 80005 h 2004182"/>
                <a:gd name="connsiteX6" fmla="*/ 95239 w 448303"/>
                <a:gd name="connsiteY6" fmla="*/ 123517 h 2004182"/>
                <a:gd name="connsiteX7" fmla="*/ 42498 w 448303"/>
                <a:gd name="connsiteY7" fmla="*/ 156480 h 2004182"/>
                <a:gd name="connsiteX8" fmla="*/ 42498 w 448303"/>
                <a:gd name="connsiteY8" fmla="*/ 288334 h 2004182"/>
                <a:gd name="connsiteX9" fmla="*/ 115017 w 448303"/>
                <a:gd name="connsiteY9" fmla="*/ 334483 h 2004182"/>
                <a:gd name="connsiteX10" fmla="*/ 121610 w 448303"/>
                <a:gd name="connsiteY10" fmla="*/ 367447 h 2004182"/>
                <a:gd name="connsiteX11" fmla="*/ 200723 w 448303"/>
                <a:gd name="connsiteY11" fmla="*/ 472930 h 2004182"/>
                <a:gd name="connsiteX12" fmla="*/ 204678 w 448303"/>
                <a:gd name="connsiteY12" fmla="*/ 683897 h 2004182"/>
                <a:gd name="connsiteX13" fmla="*/ 154574 w 448303"/>
                <a:gd name="connsiteY13" fmla="*/ 991117 h 2004182"/>
                <a:gd name="connsiteX14" fmla="*/ 38542 w 448303"/>
                <a:gd name="connsiteY14" fmla="*/ 1465792 h 2004182"/>
                <a:gd name="connsiteX15" fmla="*/ 22720 w 448303"/>
                <a:gd name="connsiteY15" fmla="*/ 1477658 h 2004182"/>
                <a:gd name="connsiteX16" fmla="*/ 14808 w 448303"/>
                <a:gd name="connsiteY16" fmla="*/ 1551497 h 2004182"/>
                <a:gd name="connsiteX17" fmla="*/ 54364 w 448303"/>
                <a:gd name="connsiteY17" fmla="*/ 1983978 h 2004182"/>
                <a:gd name="connsiteX18" fmla="*/ 117654 w 448303"/>
                <a:gd name="connsiteY18" fmla="*/ 2009031 h 2004182"/>
                <a:gd name="connsiteX19" fmla="*/ 116336 w 448303"/>
                <a:gd name="connsiteY19" fmla="*/ 2005075 h 2004182"/>
                <a:gd name="connsiteX20" fmla="*/ 116336 w 448303"/>
                <a:gd name="connsiteY20" fmla="*/ 2005075 h 2004182"/>
                <a:gd name="connsiteX21" fmla="*/ 116336 w 448303"/>
                <a:gd name="connsiteY21" fmla="*/ 2003756 h 2004182"/>
                <a:gd name="connsiteX22" fmla="*/ 307524 w 448303"/>
                <a:gd name="connsiteY22" fmla="*/ 1951015 h 2004182"/>
                <a:gd name="connsiteX23" fmla="*/ 403778 w 448303"/>
                <a:gd name="connsiteY23" fmla="*/ 1654343 h 2004182"/>
                <a:gd name="connsiteX24" fmla="*/ 414326 w 448303"/>
                <a:gd name="connsiteY24" fmla="*/ 1476340 h 2004182"/>
                <a:gd name="connsiteX25" fmla="*/ 457838 w 448303"/>
                <a:gd name="connsiteY25" fmla="*/ 1155934 h 2004182"/>
                <a:gd name="connsiteX26" fmla="*/ 423556 w 448303"/>
                <a:gd name="connsiteY26" fmla="*/ 686534 h 200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8303" h="2004182">
                  <a:moveTo>
                    <a:pt x="423556" y="686534"/>
                  </a:moveTo>
                  <a:cubicBezTo>
                    <a:pt x="423556" y="686534"/>
                    <a:pt x="430149" y="405685"/>
                    <a:pt x="393230" y="240867"/>
                  </a:cubicBezTo>
                  <a:lnTo>
                    <a:pt x="373452" y="91872"/>
                  </a:lnTo>
                  <a:cubicBezTo>
                    <a:pt x="373452" y="91872"/>
                    <a:pt x="360266" y="-30753"/>
                    <a:pt x="277198" y="12759"/>
                  </a:cubicBezTo>
                  <a:cubicBezTo>
                    <a:pt x="277198" y="12759"/>
                    <a:pt x="207315" y="8804"/>
                    <a:pt x="207315" y="43086"/>
                  </a:cubicBezTo>
                  <a:cubicBezTo>
                    <a:pt x="207315" y="43086"/>
                    <a:pt x="147981" y="43086"/>
                    <a:pt x="141388" y="80005"/>
                  </a:cubicBezTo>
                  <a:lnTo>
                    <a:pt x="95239" y="123517"/>
                  </a:lnTo>
                  <a:lnTo>
                    <a:pt x="42498" y="156480"/>
                  </a:lnTo>
                  <a:cubicBezTo>
                    <a:pt x="42498" y="156480"/>
                    <a:pt x="-30022" y="232956"/>
                    <a:pt x="42498" y="288334"/>
                  </a:cubicBezTo>
                  <a:lnTo>
                    <a:pt x="115017" y="334483"/>
                  </a:lnTo>
                  <a:lnTo>
                    <a:pt x="121610" y="367447"/>
                  </a:lnTo>
                  <a:cubicBezTo>
                    <a:pt x="121610" y="367447"/>
                    <a:pt x="138751" y="450515"/>
                    <a:pt x="200723" y="472930"/>
                  </a:cubicBezTo>
                  <a:lnTo>
                    <a:pt x="204678" y="683897"/>
                  </a:lnTo>
                  <a:cubicBezTo>
                    <a:pt x="204678" y="683897"/>
                    <a:pt x="204678" y="846077"/>
                    <a:pt x="154574" y="991117"/>
                  </a:cubicBezTo>
                  <a:cubicBezTo>
                    <a:pt x="154574" y="991117"/>
                    <a:pt x="58320" y="1271966"/>
                    <a:pt x="38542" y="1465792"/>
                  </a:cubicBezTo>
                  <a:lnTo>
                    <a:pt x="22720" y="1477658"/>
                  </a:lnTo>
                  <a:lnTo>
                    <a:pt x="14808" y="1551497"/>
                  </a:lnTo>
                  <a:cubicBezTo>
                    <a:pt x="14808" y="1551497"/>
                    <a:pt x="-28704" y="1841576"/>
                    <a:pt x="54364" y="1983978"/>
                  </a:cubicBezTo>
                  <a:cubicBezTo>
                    <a:pt x="54364" y="1983978"/>
                    <a:pt x="84691" y="1997164"/>
                    <a:pt x="117654" y="2009031"/>
                  </a:cubicBezTo>
                  <a:lnTo>
                    <a:pt x="116336" y="2005075"/>
                  </a:lnTo>
                  <a:lnTo>
                    <a:pt x="116336" y="2005075"/>
                  </a:lnTo>
                  <a:lnTo>
                    <a:pt x="116336" y="2003756"/>
                  </a:lnTo>
                  <a:cubicBezTo>
                    <a:pt x="116336" y="2003756"/>
                    <a:pt x="228412" y="2003756"/>
                    <a:pt x="307524" y="1951015"/>
                  </a:cubicBezTo>
                  <a:cubicBezTo>
                    <a:pt x="307524" y="1951015"/>
                    <a:pt x="399822" y="1852124"/>
                    <a:pt x="403778" y="1654343"/>
                  </a:cubicBezTo>
                  <a:lnTo>
                    <a:pt x="414326" y="1476340"/>
                  </a:lnTo>
                  <a:cubicBezTo>
                    <a:pt x="414326" y="1476340"/>
                    <a:pt x="453882" y="1245595"/>
                    <a:pt x="457838" y="1155934"/>
                  </a:cubicBezTo>
                  <a:cubicBezTo>
                    <a:pt x="459157" y="1154616"/>
                    <a:pt x="449927" y="871130"/>
                    <a:pt x="423556" y="686534"/>
                  </a:cubicBezTo>
                  <a:close/>
                </a:path>
              </a:pathLst>
            </a:custGeom>
            <a:solidFill>
              <a:schemeClr val="bg1"/>
            </a:solidFill>
            <a:ln w="3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116ACCE-7F60-4E1D-A761-41595D6E608A}"/>
                </a:ext>
              </a:extLst>
            </p:cNvPr>
            <p:cNvSpPr/>
            <p:nvPr/>
          </p:nvSpPr>
          <p:spPr>
            <a:xfrm>
              <a:off x="4766985" y="3201262"/>
              <a:ext cx="342821" cy="1766845"/>
            </a:xfrm>
            <a:custGeom>
              <a:avLst/>
              <a:gdLst>
                <a:gd name="connsiteX0" fmla="*/ 105972 w 342820"/>
                <a:gd name="connsiteY0" fmla="*/ 1155530 h 1766844"/>
                <a:gd name="connsiteX1" fmla="*/ 105972 w 342820"/>
                <a:gd name="connsiteY1" fmla="*/ 1155530 h 1766844"/>
                <a:gd name="connsiteX2" fmla="*/ 105972 w 342820"/>
                <a:gd name="connsiteY2" fmla="*/ 1137071 h 1766844"/>
                <a:gd name="connsiteX3" fmla="*/ 66415 w 342820"/>
                <a:gd name="connsiteY3" fmla="*/ 1024995 h 1766844"/>
                <a:gd name="connsiteX4" fmla="*/ 29496 w 342820"/>
                <a:gd name="connsiteY4" fmla="*/ 858859 h 1766844"/>
                <a:gd name="connsiteX5" fmla="*/ 29496 w 342820"/>
                <a:gd name="connsiteY5" fmla="*/ 858859 h 1766844"/>
                <a:gd name="connsiteX6" fmla="*/ 13674 w 342820"/>
                <a:gd name="connsiteY6" fmla="*/ 13674 h 1766844"/>
                <a:gd name="connsiteX7" fmla="*/ 119157 w 342820"/>
                <a:gd name="connsiteY7" fmla="*/ 600425 h 1766844"/>
                <a:gd name="connsiteX8" fmla="*/ 198270 w 342820"/>
                <a:gd name="connsiteY8" fmla="*/ 1180583 h 1766844"/>
                <a:gd name="connsiteX9" fmla="*/ 340672 w 342820"/>
                <a:gd name="connsiteY9" fmla="*/ 1760741 h 1766844"/>
                <a:gd name="connsiteX10" fmla="*/ 105972 w 342820"/>
                <a:gd name="connsiteY10" fmla="*/ 1155530 h 176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2820" h="1766844">
                  <a:moveTo>
                    <a:pt x="105972" y="1155530"/>
                  </a:moveTo>
                  <a:cubicBezTo>
                    <a:pt x="105972" y="1155530"/>
                    <a:pt x="105972" y="1155530"/>
                    <a:pt x="105972" y="1155530"/>
                  </a:cubicBezTo>
                  <a:lnTo>
                    <a:pt x="105972" y="1137071"/>
                  </a:lnTo>
                  <a:lnTo>
                    <a:pt x="66415" y="1024995"/>
                  </a:lnTo>
                  <a:lnTo>
                    <a:pt x="29496" y="858859"/>
                  </a:lnTo>
                  <a:cubicBezTo>
                    <a:pt x="29496" y="858859"/>
                    <a:pt x="29496" y="858859"/>
                    <a:pt x="29496" y="858859"/>
                  </a:cubicBezTo>
                  <a:cubicBezTo>
                    <a:pt x="51911" y="713819"/>
                    <a:pt x="71690" y="440881"/>
                    <a:pt x="13674" y="13674"/>
                  </a:cubicBezTo>
                  <a:cubicBezTo>
                    <a:pt x="13674" y="13674"/>
                    <a:pt x="96742" y="297160"/>
                    <a:pt x="119157" y="600425"/>
                  </a:cubicBezTo>
                  <a:cubicBezTo>
                    <a:pt x="141572" y="903689"/>
                    <a:pt x="158713" y="1026313"/>
                    <a:pt x="198270" y="1180583"/>
                  </a:cubicBezTo>
                  <a:cubicBezTo>
                    <a:pt x="237826" y="1334852"/>
                    <a:pt x="314301" y="1470662"/>
                    <a:pt x="340672" y="1760741"/>
                  </a:cubicBezTo>
                  <a:cubicBezTo>
                    <a:pt x="340672" y="1760741"/>
                    <a:pt x="237826" y="1410009"/>
                    <a:pt x="105972" y="115553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AC0499B-BF03-42B7-8C7B-EC301DAB887D}"/>
                </a:ext>
              </a:extLst>
            </p:cNvPr>
            <p:cNvSpPr/>
            <p:nvPr/>
          </p:nvSpPr>
          <p:spPr>
            <a:xfrm>
              <a:off x="4913343" y="3640336"/>
              <a:ext cx="566973" cy="1265799"/>
            </a:xfrm>
            <a:custGeom>
              <a:avLst/>
              <a:gdLst>
                <a:gd name="connsiteX0" fmla="*/ 555594 w 566972"/>
                <a:gd name="connsiteY0" fmla="*/ 1247828 h 1265799"/>
                <a:gd name="connsiteX1" fmla="*/ 554276 w 566972"/>
                <a:gd name="connsiteY1" fmla="*/ 1258377 h 1265799"/>
                <a:gd name="connsiteX2" fmla="*/ 554276 w 566972"/>
                <a:gd name="connsiteY2" fmla="*/ 1263651 h 1265799"/>
                <a:gd name="connsiteX3" fmla="*/ 204862 w 566972"/>
                <a:gd name="connsiteY3" fmla="*/ 719093 h 1265799"/>
                <a:gd name="connsiteX4" fmla="*/ 13674 w 566972"/>
                <a:gd name="connsiteY4" fmla="*/ 13674 h 1265799"/>
                <a:gd name="connsiteX5" fmla="*/ 301116 w 566972"/>
                <a:gd name="connsiteY5" fmla="*/ 782383 h 1265799"/>
                <a:gd name="connsiteX6" fmla="*/ 555594 w 566972"/>
                <a:gd name="connsiteY6" fmla="*/ 1247828 h 126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6972" h="1265799">
                  <a:moveTo>
                    <a:pt x="555594" y="1247828"/>
                  </a:moveTo>
                  <a:cubicBezTo>
                    <a:pt x="555594" y="1251784"/>
                    <a:pt x="555594" y="1254421"/>
                    <a:pt x="554276" y="1258377"/>
                  </a:cubicBezTo>
                  <a:lnTo>
                    <a:pt x="554276" y="1263651"/>
                  </a:lnTo>
                  <a:cubicBezTo>
                    <a:pt x="451429" y="1131797"/>
                    <a:pt x="273426" y="887867"/>
                    <a:pt x="204862" y="719093"/>
                  </a:cubicBezTo>
                  <a:cubicBezTo>
                    <a:pt x="105972" y="475163"/>
                    <a:pt x="40045" y="251011"/>
                    <a:pt x="13674" y="13674"/>
                  </a:cubicBezTo>
                  <a:cubicBezTo>
                    <a:pt x="13674" y="13674"/>
                    <a:pt x="83556" y="323531"/>
                    <a:pt x="301116" y="782383"/>
                  </a:cubicBezTo>
                  <a:cubicBezTo>
                    <a:pt x="299797" y="781065"/>
                    <a:pt x="415829" y="1030269"/>
                    <a:pt x="555594" y="1247828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453F263-4892-4570-B9D4-B3D6B4371DF8}"/>
                </a:ext>
              </a:extLst>
            </p:cNvPr>
            <p:cNvSpPr/>
            <p:nvPr/>
          </p:nvSpPr>
          <p:spPr>
            <a:xfrm>
              <a:off x="6622172" y="3161705"/>
              <a:ext cx="210967" cy="540602"/>
            </a:xfrm>
            <a:custGeom>
              <a:avLst/>
              <a:gdLst>
                <a:gd name="connsiteX0" fmla="*/ 202225 w 210966"/>
                <a:gd name="connsiteY0" fmla="*/ 13674 h 540601"/>
                <a:gd name="connsiteX1" fmla="*/ 13674 w 210966"/>
                <a:gd name="connsiteY1" fmla="*/ 531860 h 54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0966" h="540601">
                  <a:moveTo>
                    <a:pt x="202225" y="13674"/>
                  </a:moveTo>
                  <a:cubicBezTo>
                    <a:pt x="202225" y="13674"/>
                    <a:pt x="57186" y="132342"/>
                    <a:pt x="13674" y="531860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17D6D9C-2F0E-42B1-86DA-7AA61D3C19FD}"/>
                </a:ext>
              </a:extLst>
            </p:cNvPr>
            <p:cNvSpPr/>
            <p:nvPr/>
          </p:nvSpPr>
          <p:spPr>
            <a:xfrm>
              <a:off x="6678869" y="3161705"/>
              <a:ext cx="197781" cy="421933"/>
            </a:xfrm>
            <a:custGeom>
              <a:avLst/>
              <a:gdLst>
                <a:gd name="connsiteX0" fmla="*/ 189040 w 197781"/>
                <a:gd name="connsiteY0" fmla="*/ 13674 h 421933"/>
                <a:gd name="connsiteX1" fmla="*/ 13674 w 197781"/>
                <a:gd name="connsiteY1" fmla="*/ 413192 h 4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7781" h="421933">
                  <a:moveTo>
                    <a:pt x="189040" y="13674"/>
                  </a:moveTo>
                  <a:cubicBezTo>
                    <a:pt x="189040" y="13674"/>
                    <a:pt x="57186" y="158713"/>
                    <a:pt x="13674" y="413192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803CCDB-790C-4EF7-802E-54AEA0F36AA2}"/>
                </a:ext>
              </a:extLst>
            </p:cNvPr>
            <p:cNvSpPr/>
            <p:nvPr/>
          </p:nvSpPr>
          <p:spPr>
            <a:xfrm>
              <a:off x="6866102" y="3135335"/>
              <a:ext cx="250523" cy="395562"/>
            </a:xfrm>
            <a:custGeom>
              <a:avLst/>
              <a:gdLst>
                <a:gd name="connsiteX0" fmla="*/ 241782 w 250522"/>
                <a:gd name="connsiteY0" fmla="*/ 13674 h 395562"/>
                <a:gd name="connsiteX1" fmla="*/ 13674 w 250522"/>
                <a:gd name="connsiteY1" fmla="*/ 393414 h 39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0522" h="395562">
                  <a:moveTo>
                    <a:pt x="241782" y="13674"/>
                  </a:moveTo>
                  <a:cubicBezTo>
                    <a:pt x="241782" y="13674"/>
                    <a:pt x="99379" y="211455"/>
                    <a:pt x="13674" y="393414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2B0DB20-005A-4454-8422-19A724AA7B80}"/>
                </a:ext>
              </a:extLst>
            </p:cNvPr>
            <p:cNvSpPr/>
            <p:nvPr/>
          </p:nvSpPr>
          <p:spPr>
            <a:xfrm>
              <a:off x="6693373" y="3610009"/>
              <a:ext cx="79112" cy="237337"/>
            </a:xfrm>
            <a:custGeom>
              <a:avLst/>
              <a:gdLst>
                <a:gd name="connsiteX0" fmla="*/ 69052 w 79112"/>
                <a:gd name="connsiteY0" fmla="*/ 198270 h 237337"/>
                <a:gd name="connsiteX1" fmla="*/ 32133 w 79112"/>
                <a:gd name="connsiteY1" fmla="*/ 220685 h 237337"/>
                <a:gd name="connsiteX2" fmla="*/ 13674 w 79112"/>
                <a:gd name="connsiteY2" fmla="*/ 228596 h 237337"/>
                <a:gd name="connsiteX3" fmla="*/ 78282 w 79112"/>
                <a:gd name="connsiteY3" fmla="*/ 13674 h 237337"/>
                <a:gd name="connsiteX4" fmla="*/ 69052 w 79112"/>
                <a:gd name="connsiteY4" fmla="*/ 198270 h 23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12" h="237337">
                  <a:moveTo>
                    <a:pt x="69052" y="198270"/>
                  </a:moveTo>
                  <a:lnTo>
                    <a:pt x="32133" y="220685"/>
                  </a:lnTo>
                  <a:lnTo>
                    <a:pt x="13674" y="228596"/>
                  </a:lnTo>
                  <a:cubicBezTo>
                    <a:pt x="16311" y="83556"/>
                    <a:pt x="74327" y="17629"/>
                    <a:pt x="78282" y="13674"/>
                  </a:cubicBezTo>
                  <a:cubicBezTo>
                    <a:pt x="45319" y="67734"/>
                    <a:pt x="53230" y="140254"/>
                    <a:pt x="69052" y="19827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6EF471B-3099-4C89-844D-E862FA8C7B53}"/>
                </a:ext>
              </a:extLst>
            </p:cNvPr>
            <p:cNvSpPr/>
            <p:nvPr/>
          </p:nvSpPr>
          <p:spPr>
            <a:xfrm>
              <a:off x="6790797" y="3683848"/>
              <a:ext cx="105483" cy="105483"/>
            </a:xfrm>
            <a:custGeom>
              <a:avLst/>
              <a:gdLst>
                <a:gd name="connsiteX0" fmla="*/ 95571 w 105483"/>
                <a:gd name="connsiteY0" fmla="*/ 76964 h 105483"/>
                <a:gd name="connsiteX1" fmla="*/ 20415 w 105483"/>
                <a:gd name="connsiteY1" fmla="*/ 95423 h 105483"/>
                <a:gd name="connsiteX2" fmla="*/ 13822 w 105483"/>
                <a:gd name="connsiteY2" fmla="*/ 99379 h 105483"/>
                <a:gd name="connsiteX3" fmla="*/ 20415 w 105483"/>
                <a:gd name="connsiteY3" fmla="*/ 13674 h 105483"/>
                <a:gd name="connsiteX4" fmla="*/ 95571 w 105483"/>
                <a:gd name="connsiteY4" fmla="*/ 76964 h 10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483" h="105483">
                  <a:moveTo>
                    <a:pt x="95571" y="76964"/>
                  </a:moveTo>
                  <a:cubicBezTo>
                    <a:pt x="49423" y="82238"/>
                    <a:pt x="20415" y="95423"/>
                    <a:pt x="20415" y="95423"/>
                  </a:cubicBezTo>
                  <a:lnTo>
                    <a:pt x="13822" y="99379"/>
                  </a:lnTo>
                  <a:cubicBezTo>
                    <a:pt x="12504" y="50593"/>
                    <a:pt x="20415" y="13674"/>
                    <a:pt x="20415" y="13674"/>
                  </a:cubicBezTo>
                  <a:cubicBezTo>
                    <a:pt x="52060" y="20266"/>
                    <a:pt x="77112" y="47956"/>
                    <a:pt x="95571" y="7696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27964FE-EF72-4DF5-A691-38266B94608C}"/>
                </a:ext>
              </a:extLst>
            </p:cNvPr>
            <p:cNvSpPr/>
            <p:nvPr/>
          </p:nvSpPr>
          <p:spPr>
            <a:xfrm>
              <a:off x="7156035" y="3254003"/>
              <a:ext cx="210967" cy="487860"/>
            </a:xfrm>
            <a:custGeom>
              <a:avLst/>
              <a:gdLst>
                <a:gd name="connsiteX0" fmla="*/ 202372 w 210966"/>
                <a:gd name="connsiteY0" fmla="*/ 485711 h 487860"/>
                <a:gd name="connsiteX1" fmla="*/ 202372 w 210966"/>
                <a:gd name="connsiteY1" fmla="*/ 485711 h 487860"/>
                <a:gd name="connsiteX2" fmla="*/ 20413 w 210966"/>
                <a:gd name="connsiteY2" fmla="*/ 13674 h 487860"/>
                <a:gd name="connsiteX3" fmla="*/ 46784 w 210966"/>
                <a:gd name="connsiteY3" fmla="*/ 53230 h 487860"/>
                <a:gd name="connsiteX4" fmla="*/ 197097 w 210966"/>
                <a:gd name="connsiteY4" fmla="*/ 471207 h 487860"/>
                <a:gd name="connsiteX5" fmla="*/ 194461 w 210966"/>
                <a:gd name="connsiteY5" fmla="*/ 471207 h 487860"/>
                <a:gd name="connsiteX6" fmla="*/ 202372 w 210966"/>
                <a:gd name="connsiteY6" fmla="*/ 485711 h 48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966" h="487860">
                  <a:moveTo>
                    <a:pt x="202372" y="485711"/>
                  </a:moveTo>
                  <a:lnTo>
                    <a:pt x="202372" y="485711"/>
                  </a:lnTo>
                  <a:cubicBezTo>
                    <a:pt x="-40240" y="265515"/>
                    <a:pt x="20413" y="13674"/>
                    <a:pt x="20413" y="13674"/>
                  </a:cubicBezTo>
                  <a:lnTo>
                    <a:pt x="46784" y="53230"/>
                  </a:lnTo>
                  <a:cubicBezTo>
                    <a:pt x="7228" y="229914"/>
                    <a:pt x="117985" y="385502"/>
                    <a:pt x="197097" y="471207"/>
                  </a:cubicBezTo>
                  <a:lnTo>
                    <a:pt x="194461" y="471207"/>
                  </a:lnTo>
                  <a:lnTo>
                    <a:pt x="202372" y="48571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A5BA9C4-B3E3-40C4-BDEE-241A51F5B7E9}"/>
                </a:ext>
              </a:extLst>
            </p:cNvPr>
            <p:cNvSpPr/>
            <p:nvPr/>
          </p:nvSpPr>
          <p:spPr>
            <a:xfrm>
              <a:off x="6155409" y="5228858"/>
              <a:ext cx="276894" cy="79112"/>
            </a:xfrm>
            <a:custGeom>
              <a:avLst/>
              <a:gdLst>
                <a:gd name="connsiteX0" fmla="*/ 270789 w 276893"/>
                <a:gd name="connsiteY0" fmla="*/ 16631 h 79112"/>
                <a:gd name="connsiteX1" fmla="*/ 249693 w 276893"/>
                <a:gd name="connsiteY1" fmla="*/ 52232 h 79112"/>
                <a:gd name="connsiteX2" fmla="*/ 13674 w 276893"/>
                <a:gd name="connsiteY2" fmla="*/ 75965 h 79112"/>
                <a:gd name="connsiteX3" fmla="*/ 270789 w 276893"/>
                <a:gd name="connsiteY3" fmla="*/ 16631 h 79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893" h="79112">
                  <a:moveTo>
                    <a:pt x="270789" y="16631"/>
                  </a:moveTo>
                  <a:cubicBezTo>
                    <a:pt x="264197" y="29816"/>
                    <a:pt x="257604" y="41683"/>
                    <a:pt x="249693" y="52232"/>
                  </a:cubicBezTo>
                  <a:cubicBezTo>
                    <a:pt x="198270" y="52232"/>
                    <a:pt x="109927" y="56187"/>
                    <a:pt x="13674" y="75965"/>
                  </a:cubicBezTo>
                  <a:cubicBezTo>
                    <a:pt x="20266" y="72010"/>
                    <a:pt x="138935" y="-1829"/>
                    <a:pt x="270789" y="1663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7DDC069-390D-4BD3-A9BD-BABD8FB3A22A}"/>
                </a:ext>
              </a:extLst>
            </p:cNvPr>
            <p:cNvSpPr/>
            <p:nvPr/>
          </p:nvSpPr>
          <p:spPr>
            <a:xfrm>
              <a:off x="4789706" y="5103160"/>
              <a:ext cx="224152" cy="171410"/>
            </a:xfrm>
            <a:custGeom>
              <a:avLst/>
              <a:gdLst>
                <a:gd name="connsiteX0" fmla="*/ 215104 w 224151"/>
                <a:gd name="connsiteY0" fmla="*/ 168700 h 171410"/>
                <a:gd name="connsiteX1" fmla="*/ 135992 w 224151"/>
                <a:gd name="connsiteY1" fmla="*/ 23660 h 171410"/>
                <a:gd name="connsiteX2" fmla="*/ 85887 w 224151"/>
                <a:gd name="connsiteY2" fmla="*/ 30253 h 171410"/>
                <a:gd name="connsiteX3" fmla="*/ 48968 w 224151"/>
                <a:gd name="connsiteY3" fmla="*/ 36846 h 171410"/>
                <a:gd name="connsiteX4" fmla="*/ 22597 w 224151"/>
                <a:gd name="connsiteY4" fmla="*/ 76402 h 171410"/>
                <a:gd name="connsiteX5" fmla="*/ 88524 w 224151"/>
                <a:gd name="connsiteY5" fmla="*/ 135736 h 171410"/>
                <a:gd name="connsiteX6" fmla="*/ 128081 w 224151"/>
                <a:gd name="connsiteY6" fmla="*/ 98817 h 171410"/>
                <a:gd name="connsiteX7" fmla="*/ 158407 w 224151"/>
                <a:gd name="connsiteY7" fmla="*/ 98817 h 171410"/>
                <a:gd name="connsiteX8" fmla="*/ 215104 w 224151"/>
                <a:gd name="connsiteY8" fmla="*/ 168700 h 17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151" h="171410">
                  <a:moveTo>
                    <a:pt x="215104" y="168700"/>
                  </a:moveTo>
                  <a:cubicBezTo>
                    <a:pt x="215104" y="168700"/>
                    <a:pt x="182141" y="79039"/>
                    <a:pt x="135992" y="23660"/>
                  </a:cubicBezTo>
                  <a:cubicBezTo>
                    <a:pt x="135992" y="23660"/>
                    <a:pt x="112258" y="-2710"/>
                    <a:pt x="85887" y="30253"/>
                  </a:cubicBezTo>
                  <a:cubicBezTo>
                    <a:pt x="85887" y="30253"/>
                    <a:pt x="68746" y="56624"/>
                    <a:pt x="48968" y="36846"/>
                  </a:cubicBezTo>
                  <a:cubicBezTo>
                    <a:pt x="48968" y="36846"/>
                    <a:pt x="-7729" y="10475"/>
                    <a:pt x="22597" y="76402"/>
                  </a:cubicBezTo>
                  <a:cubicBezTo>
                    <a:pt x="22597" y="76402"/>
                    <a:pt x="48968" y="119914"/>
                    <a:pt x="88524" y="135736"/>
                  </a:cubicBezTo>
                  <a:cubicBezTo>
                    <a:pt x="88524" y="135736"/>
                    <a:pt x="125444" y="135736"/>
                    <a:pt x="128081" y="98817"/>
                  </a:cubicBezTo>
                  <a:cubicBezTo>
                    <a:pt x="128081" y="98817"/>
                    <a:pt x="138629" y="72447"/>
                    <a:pt x="158407" y="98817"/>
                  </a:cubicBezTo>
                  <a:lnTo>
                    <a:pt x="215104" y="16870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675D6A6-4CB4-4CB5-A487-3D4FDFE290F7}"/>
                </a:ext>
              </a:extLst>
            </p:cNvPr>
            <p:cNvSpPr/>
            <p:nvPr/>
          </p:nvSpPr>
          <p:spPr>
            <a:xfrm>
              <a:off x="4807860" y="2988977"/>
              <a:ext cx="131854" cy="65927"/>
            </a:xfrm>
            <a:custGeom>
              <a:avLst/>
              <a:gdLst>
                <a:gd name="connsiteX0" fmla="*/ 121794 w 131854"/>
                <a:gd name="connsiteY0" fmla="*/ 58504 h 65927"/>
                <a:gd name="connsiteX1" fmla="*/ 13674 w 131854"/>
                <a:gd name="connsiteY1" fmla="*/ 32133 h 65927"/>
                <a:gd name="connsiteX2" fmla="*/ 33452 w 131854"/>
                <a:gd name="connsiteY2" fmla="*/ 13674 h 65927"/>
                <a:gd name="connsiteX3" fmla="*/ 121794 w 131854"/>
                <a:gd name="connsiteY3" fmla="*/ 58504 h 6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65927">
                  <a:moveTo>
                    <a:pt x="121794" y="58504"/>
                  </a:moveTo>
                  <a:cubicBezTo>
                    <a:pt x="121794" y="58504"/>
                    <a:pt x="67734" y="44000"/>
                    <a:pt x="13674" y="32133"/>
                  </a:cubicBezTo>
                  <a:cubicBezTo>
                    <a:pt x="17629" y="25541"/>
                    <a:pt x="24222" y="18948"/>
                    <a:pt x="33452" y="13674"/>
                  </a:cubicBezTo>
                  <a:cubicBezTo>
                    <a:pt x="65097" y="25541"/>
                    <a:pt x="98060" y="40045"/>
                    <a:pt x="121794" y="5850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FCDFD4E-4E5A-4DC6-89D4-6105810AFE10}"/>
                </a:ext>
              </a:extLst>
            </p:cNvPr>
            <p:cNvSpPr/>
            <p:nvPr/>
          </p:nvSpPr>
          <p:spPr>
            <a:xfrm>
              <a:off x="3656773" y="140145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26370" h="26370"/>
              </a:pathLst>
            </a:custGeom>
            <a:noFill/>
            <a:ln w="13170" cap="flat">
              <a:solidFill>
                <a:srgbClr val="F9440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68129A5-11FB-4B90-AE9C-1FB9A6111BDB}"/>
                </a:ext>
              </a:extLst>
            </p:cNvPr>
            <p:cNvSpPr/>
            <p:nvPr/>
          </p:nvSpPr>
          <p:spPr>
            <a:xfrm>
              <a:off x="3656773" y="140145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26370" h="26370"/>
              </a:pathLst>
            </a:custGeom>
            <a:noFill/>
            <a:ln w="13170" cap="flat">
              <a:solidFill>
                <a:srgbClr val="F9440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F776605-36AC-4792-BF82-ED9ECD7C33DC}"/>
                </a:ext>
              </a:extLst>
            </p:cNvPr>
            <p:cNvSpPr/>
            <p:nvPr/>
          </p:nvSpPr>
          <p:spPr>
            <a:xfrm>
              <a:off x="3900703" y="3351575"/>
              <a:ext cx="329635" cy="131854"/>
            </a:xfrm>
            <a:custGeom>
              <a:avLst/>
              <a:gdLst>
                <a:gd name="connsiteX0" fmla="*/ 327487 w 329635"/>
                <a:gd name="connsiteY0" fmla="*/ 13674 h 131854"/>
                <a:gd name="connsiteX1" fmla="*/ 103335 w 329635"/>
                <a:gd name="connsiteY1" fmla="*/ 127068 h 131854"/>
                <a:gd name="connsiteX2" fmla="*/ 40045 w 329635"/>
                <a:gd name="connsiteY2" fmla="*/ 87512 h 131854"/>
                <a:gd name="connsiteX3" fmla="*/ 13674 w 329635"/>
                <a:gd name="connsiteY3" fmla="*/ 70371 h 131854"/>
                <a:gd name="connsiteX4" fmla="*/ 327487 w 329635"/>
                <a:gd name="connsiteY4" fmla="*/ 13674 h 13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635" h="131854">
                  <a:moveTo>
                    <a:pt x="327487" y="13674"/>
                  </a:moveTo>
                  <a:cubicBezTo>
                    <a:pt x="273426" y="82238"/>
                    <a:pt x="183766" y="113883"/>
                    <a:pt x="103335" y="127068"/>
                  </a:cubicBezTo>
                  <a:lnTo>
                    <a:pt x="40045" y="87512"/>
                  </a:lnTo>
                  <a:cubicBezTo>
                    <a:pt x="30815" y="80919"/>
                    <a:pt x="21585" y="75645"/>
                    <a:pt x="13674" y="70371"/>
                  </a:cubicBezTo>
                  <a:cubicBezTo>
                    <a:pt x="229915" y="100698"/>
                    <a:pt x="322212" y="17629"/>
                    <a:pt x="327487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0FCDAD9-E31B-4D2E-804B-8ACCB5ED7099}"/>
                </a:ext>
              </a:extLst>
            </p:cNvPr>
            <p:cNvSpPr/>
            <p:nvPr/>
          </p:nvSpPr>
          <p:spPr>
            <a:xfrm>
              <a:off x="4049698" y="3521089"/>
              <a:ext cx="158225" cy="65927"/>
            </a:xfrm>
            <a:custGeom>
              <a:avLst/>
              <a:gdLst>
                <a:gd name="connsiteX0" fmla="*/ 152121 w 158224"/>
                <a:gd name="connsiteY0" fmla="*/ 23482 h 65927"/>
                <a:gd name="connsiteX1" fmla="*/ 70371 w 158224"/>
                <a:gd name="connsiteY1" fmla="*/ 53809 h 65927"/>
                <a:gd name="connsiteX2" fmla="*/ 32133 w 158224"/>
                <a:gd name="connsiteY2" fmla="*/ 32712 h 65927"/>
                <a:gd name="connsiteX3" fmla="*/ 13674 w 158224"/>
                <a:gd name="connsiteY3" fmla="*/ 26119 h 65927"/>
                <a:gd name="connsiteX4" fmla="*/ 152121 w 158224"/>
                <a:gd name="connsiteY4" fmla="*/ 23482 h 6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224" h="65927">
                  <a:moveTo>
                    <a:pt x="152121" y="23482"/>
                  </a:moveTo>
                  <a:cubicBezTo>
                    <a:pt x="120476" y="28756"/>
                    <a:pt x="92786" y="40623"/>
                    <a:pt x="70371" y="53809"/>
                  </a:cubicBezTo>
                  <a:lnTo>
                    <a:pt x="32133" y="32712"/>
                  </a:lnTo>
                  <a:cubicBezTo>
                    <a:pt x="25541" y="30075"/>
                    <a:pt x="18948" y="28756"/>
                    <a:pt x="13674" y="26119"/>
                  </a:cubicBezTo>
                  <a:cubicBezTo>
                    <a:pt x="121794" y="-252"/>
                    <a:pt x="152121" y="23482"/>
                    <a:pt x="152121" y="23482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5DC5330-0D7F-4AC2-8019-9B33EB7A032D}"/>
                </a:ext>
              </a:extLst>
            </p:cNvPr>
            <p:cNvSpPr/>
            <p:nvPr/>
          </p:nvSpPr>
          <p:spPr>
            <a:xfrm>
              <a:off x="4207923" y="3329160"/>
              <a:ext cx="224152" cy="303264"/>
            </a:xfrm>
            <a:custGeom>
              <a:avLst/>
              <a:gdLst>
                <a:gd name="connsiteX0" fmla="*/ 13674 w 224151"/>
                <a:gd name="connsiteY0" fmla="*/ 295842 h 303264"/>
                <a:gd name="connsiteX1" fmla="*/ 218048 w 224151"/>
                <a:gd name="connsiteY1" fmla="*/ 13674 h 303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4151" h="303264">
                  <a:moveTo>
                    <a:pt x="13674" y="295842"/>
                  </a:moveTo>
                  <a:cubicBezTo>
                    <a:pt x="160032" y="166625"/>
                    <a:pt x="218048" y="13674"/>
                    <a:pt x="218048" y="13674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2226EF8-E0C4-4324-8621-79EF4E7087B7}"/>
                </a:ext>
              </a:extLst>
            </p:cNvPr>
            <p:cNvSpPr/>
            <p:nvPr/>
          </p:nvSpPr>
          <p:spPr>
            <a:xfrm>
              <a:off x="5469767" y="2985021"/>
              <a:ext cx="448304" cy="2096480"/>
            </a:xfrm>
            <a:custGeom>
              <a:avLst/>
              <a:gdLst>
                <a:gd name="connsiteX0" fmla="*/ 431651 w 448303"/>
                <a:gd name="connsiteY0" fmla="*/ 1291340 h 2096480"/>
                <a:gd name="connsiteX1" fmla="*/ 442200 w 448303"/>
                <a:gd name="connsiteY1" fmla="*/ 1954566 h 2096480"/>
                <a:gd name="connsiteX2" fmla="*/ 224640 w 448303"/>
                <a:gd name="connsiteY2" fmla="*/ 2095650 h 2096480"/>
                <a:gd name="connsiteX3" fmla="*/ 13674 w 448303"/>
                <a:gd name="connsiteY3" fmla="*/ 1920284 h 2096480"/>
                <a:gd name="connsiteX4" fmla="*/ 86194 w 448303"/>
                <a:gd name="connsiteY4" fmla="*/ 1264969 h 2096480"/>
                <a:gd name="connsiteX5" fmla="*/ 158713 w 448303"/>
                <a:gd name="connsiteY5" fmla="*/ 463296 h 2096480"/>
                <a:gd name="connsiteX6" fmla="*/ 204862 w 448303"/>
                <a:gd name="connsiteY6" fmla="*/ 241781 h 2096480"/>
                <a:gd name="connsiteX7" fmla="*/ 204862 w 448303"/>
                <a:gd name="connsiteY7" fmla="*/ 156076 h 2096480"/>
                <a:gd name="connsiteX8" fmla="*/ 112564 w 448303"/>
                <a:gd name="connsiteY8" fmla="*/ 58504 h 2096480"/>
                <a:gd name="connsiteX9" fmla="*/ 185084 w 448303"/>
                <a:gd name="connsiteY9" fmla="*/ 33452 h 2096480"/>
                <a:gd name="connsiteX10" fmla="*/ 189040 w 448303"/>
                <a:gd name="connsiteY10" fmla="*/ 13674 h 2096480"/>
                <a:gd name="connsiteX11" fmla="*/ 309027 w 448303"/>
                <a:gd name="connsiteY11" fmla="*/ 20266 h 2096480"/>
                <a:gd name="connsiteX12" fmla="*/ 282656 w 448303"/>
                <a:gd name="connsiteY12" fmla="*/ 41363 h 2096480"/>
                <a:gd name="connsiteX13" fmla="*/ 283975 w 448303"/>
                <a:gd name="connsiteY13" fmla="*/ 41363 h 2096480"/>
                <a:gd name="connsiteX14" fmla="*/ 339353 w 448303"/>
                <a:gd name="connsiteY14" fmla="*/ 54549 h 2096480"/>
                <a:gd name="connsiteX15" fmla="*/ 343309 w 448303"/>
                <a:gd name="connsiteY15" fmla="*/ 51911 h 2096480"/>
                <a:gd name="connsiteX16" fmla="*/ 413192 w 448303"/>
                <a:gd name="connsiteY16" fmla="*/ 80919 h 2096480"/>
                <a:gd name="connsiteX17" fmla="*/ 419784 w 448303"/>
                <a:gd name="connsiteY17" fmla="*/ 83556 h 2096480"/>
                <a:gd name="connsiteX18" fmla="*/ 388139 w 448303"/>
                <a:gd name="connsiteY18" fmla="*/ 123113 h 2096480"/>
                <a:gd name="connsiteX19" fmla="*/ 363087 w 448303"/>
                <a:gd name="connsiteY19" fmla="*/ 157395 h 2096480"/>
                <a:gd name="connsiteX20" fmla="*/ 323531 w 448303"/>
                <a:gd name="connsiteY20" fmla="*/ 266834 h 2096480"/>
                <a:gd name="connsiteX21" fmla="*/ 347265 w 448303"/>
                <a:gd name="connsiteY21" fmla="*/ 385502 h 2096480"/>
                <a:gd name="connsiteX22" fmla="*/ 423740 w 448303"/>
                <a:gd name="connsiteY22" fmla="*/ 560868 h 2096480"/>
                <a:gd name="connsiteX23" fmla="*/ 447474 w 448303"/>
                <a:gd name="connsiteY23" fmla="*/ 633388 h 2096480"/>
                <a:gd name="connsiteX24" fmla="*/ 431651 w 448303"/>
                <a:gd name="connsiteY24" fmla="*/ 1291340 h 2096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48303" h="2096480">
                  <a:moveTo>
                    <a:pt x="431651" y="1291340"/>
                  </a:moveTo>
                  <a:lnTo>
                    <a:pt x="442200" y="1954566"/>
                  </a:lnTo>
                  <a:lnTo>
                    <a:pt x="224640" y="2095650"/>
                  </a:lnTo>
                  <a:lnTo>
                    <a:pt x="13674" y="1920284"/>
                  </a:lnTo>
                  <a:lnTo>
                    <a:pt x="86194" y="1264969"/>
                  </a:lnTo>
                  <a:lnTo>
                    <a:pt x="158713" y="463296"/>
                  </a:lnTo>
                  <a:cubicBezTo>
                    <a:pt x="165306" y="338035"/>
                    <a:pt x="204862" y="241781"/>
                    <a:pt x="204862" y="241781"/>
                  </a:cubicBezTo>
                  <a:cubicBezTo>
                    <a:pt x="224640" y="195632"/>
                    <a:pt x="204862" y="156076"/>
                    <a:pt x="204862" y="156076"/>
                  </a:cubicBezTo>
                  <a:cubicBezTo>
                    <a:pt x="166625" y="136298"/>
                    <a:pt x="129705" y="84875"/>
                    <a:pt x="112564" y="58504"/>
                  </a:cubicBezTo>
                  <a:cubicBezTo>
                    <a:pt x="158713" y="41363"/>
                    <a:pt x="185084" y="33452"/>
                    <a:pt x="185084" y="33452"/>
                  </a:cubicBezTo>
                  <a:lnTo>
                    <a:pt x="189040" y="13674"/>
                  </a:lnTo>
                  <a:lnTo>
                    <a:pt x="309027" y="20266"/>
                  </a:lnTo>
                  <a:lnTo>
                    <a:pt x="282656" y="41363"/>
                  </a:lnTo>
                  <a:lnTo>
                    <a:pt x="283975" y="41363"/>
                  </a:lnTo>
                  <a:lnTo>
                    <a:pt x="339353" y="54549"/>
                  </a:lnTo>
                  <a:lnTo>
                    <a:pt x="343309" y="51911"/>
                  </a:lnTo>
                  <a:lnTo>
                    <a:pt x="413192" y="80919"/>
                  </a:lnTo>
                  <a:lnTo>
                    <a:pt x="419784" y="83556"/>
                  </a:lnTo>
                  <a:lnTo>
                    <a:pt x="388139" y="123113"/>
                  </a:lnTo>
                  <a:lnTo>
                    <a:pt x="363087" y="157395"/>
                  </a:lnTo>
                  <a:cubicBezTo>
                    <a:pt x="323531" y="194314"/>
                    <a:pt x="323531" y="266834"/>
                    <a:pt x="323531" y="266834"/>
                  </a:cubicBezTo>
                  <a:cubicBezTo>
                    <a:pt x="319575" y="312983"/>
                    <a:pt x="347265" y="385502"/>
                    <a:pt x="347265" y="385502"/>
                  </a:cubicBezTo>
                  <a:cubicBezTo>
                    <a:pt x="364406" y="405281"/>
                    <a:pt x="423740" y="560868"/>
                    <a:pt x="423740" y="560868"/>
                  </a:cubicBezTo>
                  <a:cubicBezTo>
                    <a:pt x="440881" y="587239"/>
                    <a:pt x="447474" y="633388"/>
                    <a:pt x="447474" y="633388"/>
                  </a:cubicBezTo>
                  <a:lnTo>
                    <a:pt x="431651" y="1291340"/>
                  </a:lnTo>
                  <a:close/>
                </a:path>
              </a:pathLst>
            </a:custGeom>
            <a:solidFill>
              <a:schemeClr val="bg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DABC56D-71D2-41E9-A396-AB4CF2A0209C}"/>
                </a:ext>
              </a:extLst>
            </p:cNvPr>
            <p:cNvSpPr/>
            <p:nvPr/>
          </p:nvSpPr>
          <p:spPr>
            <a:xfrm>
              <a:off x="5296857" y="2709446"/>
              <a:ext cx="369191" cy="461489"/>
            </a:xfrm>
            <a:custGeom>
              <a:avLst/>
              <a:gdLst>
                <a:gd name="connsiteX0" fmla="*/ 360632 w 369191"/>
                <a:gd name="connsiteY0" fmla="*/ 290567 h 461489"/>
                <a:gd name="connsiteX1" fmla="*/ 356676 w 369191"/>
                <a:gd name="connsiteY1" fmla="*/ 310345 h 461489"/>
                <a:gd name="connsiteX2" fmla="*/ 284156 w 369191"/>
                <a:gd name="connsiteY2" fmla="*/ 335398 h 461489"/>
                <a:gd name="connsiteX3" fmla="*/ 53412 w 369191"/>
                <a:gd name="connsiteY3" fmla="*/ 430333 h 461489"/>
                <a:gd name="connsiteX4" fmla="*/ 13855 w 369191"/>
                <a:gd name="connsiteY4" fmla="*/ 448792 h 461489"/>
                <a:gd name="connsiteX5" fmla="*/ 38908 w 369191"/>
                <a:gd name="connsiteY5" fmla="*/ 190358 h 461489"/>
                <a:gd name="connsiteX6" fmla="*/ 53412 w 369191"/>
                <a:gd name="connsiteY6" fmla="*/ 186403 h 461489"/>
                <a:gd name="connsiteX7" fmla="*/ 99560 w 369191"/>
                <a:gd name="connsiteY7" fmla="*/ 109927 h 461489"/>
                <a:gd name="connsiteX8" fmla="*/ 132524 w 369191"/>
                <a:gd name="connsiteY8" fmla="*/ 13674 h 461489"/>
                <a:gd name="connsiteX9" fmla="*/ 139117 w 369191"/>
                <a:gd name="connsiteY9" fmla="*/ 24222 h 461489"/>
                <a:gd name="connsiteX10" fmla="*/ 218229 w 369191"/>
                <a:gd name="connsiteY10" fmla="*/ 182447 h 461489"/>
                <a:gd name="connsiteX11" fmla="*/ 360632 w 369191"/>
                <a:gd name="connsiteY11" fmla="*/ 290567 h 461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191" h="461489">
                  <a:moveTo>
                    <a:pt x="360632" y="290567"/>
                  </a:moveTo>
                  <a:lnTo>
                    <a:pt x="356676" y="310345"/>
                  </a:lnTo>
                  <a:cubicBezTo>
                    <a:pt x="356676" y="310345"/>
                    <a:pt x="330305" y="318257"/>
                    <a:pt x="284156" y="335398"/>
                  </a:cubicBezTo>
                  <a:cubicBezTo>
                    <a:pt x="230096" y="355176"/>
                    <a:pt x="149665" y="386821"/>
                    <a:pt x="53412" y="430333"/>
                  </a:cubicBezTo>
                  <a:cubicBezTo>
                    <a:pt x="40226" y="435607"/>
                    <a:pt x="27041" y="442200"/>
                    <a:pt x="13855" y="448792"/>
                  </a:cubicBezTo>
                  <a:cubicBezTo>
                    <a:pt x="13855" y="448792"/>
                    <a:pt x="9900" y="319575"/>
                    <a:pt x="38908" y="190358"/>
                  </a:cubicBezTo>
                  <a:cubicBezTo>
                    <a:pt x="48137" y="187721"/>
                    <a:pt x="53412" y="186403"/>
                    <a:pt x="53412" y="186403"/>
                  </a:cubicBezTo>
                  <a:lnTo>
                    <a:pt x="99560" y="109927"/>
                  </a:lnTo>
                  <a:cubicBezTo>
                    <a:pt x="106153" y="55867"/>
                    <a:pt x="120657" y="28178"/>
                    <a:pt x="132524" y="13674"/>
                  </a:cubicBezTo>
                  <a:lnTo>
                    <a:pt x="139117" y="24222"/>
                  </a:lnTo>
                  <a:cubicBezTo>
                    <a:pt x="139117" y="24222"/>
                    <a:pt x="115383" y="103335"/>
                    <a:pt x="218229" y="182447"/>
                  </a:cubicBezTo>
                  <a:lnTo>
                    <a:pt x="360632" y="290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2482EBD-79B7-45DE-A58B-F2F08A029A83}"/>
                </a:ext>
              </a:extLst>
            </p:cNvPr>
            <p:cNvSpPr/>
            <p:nvPr/>
          </p:nvSpPr>
          <p:spPr>
            <a:xfrm>
              <a:off x="5322091" y="3031170"/>
              <a:ext cx="263708" cy="158225"/>
            </a:xfrm>
            <a:custGeom>
              <a:avLst/>
              <a:gdLst>
                <a:gd name="connsiteX0" fmla="*/ 260241 w 263708"/>
                <a:gd name="connsiteY0" fmla="*/ 13674 h 158224"/>
                <a:gd name="connsiteX1" fmla="*/ 13674 w 263708"/>
                <a:gd name="connsiteY1" fmla="*/ 153439 h 158224"/>
                <a:gd name="connsiteX2" fmla="*/ 29496 w 263708"/>
                <a:gd name="connsiteY2" fmla="*/ 108609 h 158224"/>
                <a:gd name="connsiteX3" fmla="*/ 260241 w 263708"/>
                <a:gd name="connsiteY3" fmla="*/ 13674 h 158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708" h="158224">
                  <a:moveTo>
                    <a:pt x="260241" y="13674"/>
                  </a:moveTo>
                  <a:lnTo>
                    <a:pt x="13674" y="153439"/>
                  </a:lnTo>
                  <a:lnTo>
                    <a:pt x="29496" y="108609"/>
                  </a:lnTo>
                  <a:cubicBezTo>
                    <a:pt x="125750" y="65097"/>
                    <a:pt x="206181" y="33452"/>
                    <a:pt x="260241" y="13674"/>
                  </a:cubicBezTo>
                  <a:close/>
                </a:path>
              </a:pathLst>
            </a:custGeom>
            <a:solidFill>
              <a:srgbClr val="2D0A03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4C3EF20-2B67-4DC3-8096-615A5C941CF4}"/>
                </a:ext>
              </a:extLst>
            </p:cNvPr>
            <p:cNvSpPr/>
            <p:nvPr/>
          </p:nvSpPr>
          <p:spPr>
            <a:xfrm>
              <a:off x="5844233" y="3057541"/>
              <a:ext cx="237337" cy="118669"/>
            </a:xfrm>
            <a:custGeom>
              <a:avLst/>
              <a:gdLst>
                <a:gd name="connsiteX0" fmla="*/ 225959 w 237337"/>
                <a:gd name="connsiteY0" fmla="*/ 111246 h 118668"/>
                <a:gd name="connsiteX1" fmla="*/ 13674 w 237337"/>
                <a:gd name="connsiteY1" fmla="*/ 54549 h 118668"/>
                <a:gd name="connsiteX2" fmla="*/ 45319 w 237337"/>
                <a:gd name="connsiteY2" fmla="*/ 13674 h 118668"/>
                <a:gd name="connsiteX3" fmla="*/ 215411 w 237337"/>
                <a:gd name="connsiteY3" fmla="*/ 84875 h 118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337" h="118668">
                  <a:moveTo>
                    <a:pt x="225959" y="111246"/>
                  </a:moveTo>
                  <a:lnTo>
                    <a:pt x="13674" y="54549"/>
                  </a:lnTo>
                  <a:lnTo>
                    <a:pt x="45319" y="13674"/>
                  </a:lnTo>
                  <a:lnTo>
                    <a:pt x="215411" y="84875"/>
                  </a:lnTo>
                  <a:close/>
                </a:path>
              </a:pathLst>
            </a:custGeom>
            <a:solidFill>
              <a:srgbClr val="350C04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624F476-0F5B-469C-A776-4FD8971B03BE}"/>
                </a:ext>
              </a:extLst>
            </p:cNvPr>
            <p:cNvSpPr/>
            <p:nvPr/>
          </p:nvSpPr>
          <p:spPr>
            <a:xfrm>
              <a:off x="5476360" y="5343891"/>
              <a:ext cx="303264" cy="224152"/>
            </a:xfrm>
            <a:custGeom>
              <a:avLst/>
              <a:gdLst>
                <a:gd name="connsiteX0" fmla="*/ 14992 w 303264"/>
                <a:gd name="connsiteY0" fmla="*/ 13674 h 224151"/>
                <a:gd name="connsiteX1" fmla="*/ 295841 w 303264"/>
                <a:gd name="connsiteY1" fmla="*/ 13674 h 224151"/>
                <a:gd name="connsiteX2" fmla="*/ 295841 w 303264"/>
                <a:gd name="connsiteY2" fmla="*/ 210136 h 224151"/>
                <a:gd name="connsiteX3" fmla="*/ 13674 w 303264"/>
                <a:gd name="connsiteY3" fmla="*/ 206181 h 224151"/>
                <a:gd name="connsiteX4" fmla="*/ 14992 w 303264"/>
                <a:gd name="connsiteY4" fmla="*/ 13674 h 2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264" h="224151">
                  <a:moveTo>
                    <a:pt x="14992" y="13674"/>
                  </a:moveTo>
                  <a:cubicBezTo>
                    <a:pt x="108609" y="22904"/>
                    <a:pt x="202225" y="22904"/>
                    <a:pt x="295841" y="13674"/>
                  </a:cubicBezTo>
                  <a:lnTo>
                    <a:pt x="295841" y="210136"/>
                  </a:lnTo>
                  <a:cubicBezTo>
                    <a:pt x="295841" y="210136"/>
                    <a:pt x="136298" y="229914"/>
                    <a:pt x="13674" y="206181"/>
                  </a:cubicBezTo>
                  <a:lnTo>
                    <a:pt x="14992" y="13674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986E74C8-A59D-426D-9E37-95B601EEAEF3}"/>
              </a:ext>
            </a:extLst>
          </p:cNvPr>
          <p:cNvSpPr/>
          <p:nvPr/>
        </p:nvSpPr>
        <p:spPr>
          <a:xfrm rot="19089177">
            <a:off x="276788" y="4541734"/>
            <a:ext cx="1275480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A80ECB5-BE68-4413-B8BF-629574261966}"/>
              </a:ext>
            </a:extLst>
          </p:cNvPr>
          <p:cNvSpPr/>
          <p:nvPr/>
        </p:nvSpPr>
        <p:spPr>
          <a:xfrm rot="1537424">
            <a:off x="1230040" y="4241340"/>
            <a:ext cx="1005840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E544792-D557-4010-AD46-6EE6ACC13DD6}"/>
              </a:ext>
            </a:extLst>
          </p:cNvPr>
          <p:cNvSpPr/>
          <p:nvPr/>
        </p:nvSpPr>
        <p:spPr>
          <a:xfrm rot="18665290">
            <a:off x="1676245" y="3751790"/>
            <a:ext cx="1957104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E69FB7D7-83A5-4E8F-A888-FF4A0EFFFAA0}"/>
              </a:ext>
            </a:extLst>
          </p:cNvPr>
          <p:cNvSpPr/>
          <p:nvPr/>
        </p:nvSpPr>
        <p:spPr>
          <a:xfrm rot="1630235">
            <a:off x="3058480" y="3277810"/>
            <a:ext cx="1188720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7E81973-BDC4-4B11-BD76-D14CDF37615C}"/>
              </a:ext>
            </a:extLst>
          </p:cNvPr>
          <p:cNvSpPr/>
          <p:nvPr/>
        </p:nvSpPr>
        <p:spPr>
          <a:xfrm rot="18590322">
            <a:off x="3780111" y="3012382"/>
            <a:ext cx="1404753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4BAA645-6CA2-4741-81E1-F2D6D036CADB}"/>
              </a:ext>
            </a:extLst>
          </p:cNvPr>
          <p:cNvSpPr/>
          <p:nvPr/>
        </p:nvSpPr>
        <p:spPr>
          <a:xfrm rot="1266680">
            <a:off x="4740256" y="2645730"/>
            <a:ext cx="959368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29E28A4-DEE3-47F0-9754-42C7605D2161}"/>
              </a:ext>
            </a:extLst>
          </p:cNvPr>
          <p:cNvSpPr/>
          <p:nvPr/>
        </p:nvSpPr>
        <p:spPr>
          <a:xfrm rot="19201153">
            <a:off x="5272644" y="2191251"/>
            <a:ext cx="2023022" cy="18288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0E72D31-6802-455E-B961-C9B4AF929F75}"/>
              </a:ext>
            </a:extLst>
          </p:cNvPr>
          <p:cNvSpPr/>
          <p:nvPr/>
        </p:nvSpPr>
        <p:spPr>
          <a:xfrm>
            <a:off x="1337116" y="4093333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D915D46E-76C0-4253-B70B-EAA89D6B6E46}"/>
              </a:ext>
            </a:extLst>
          </p:cNvPr>
          <p:cNvSpPr/>
          <p:nvPr/>
        </p:nvSpPr>
        <p:spPr>
          <a:xfrm>
            <a:off x="2022861" y="4443247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ACD38166-88B1-45D5-8BC8-D04CD28343CE}"/>
              </a:ext>
            </a:extLst>
          </p:cNvPr>
          <p:cNvSpPr/>
          <p:nvPr/>
        </p:nvSpPr>
        <p:spPr>
          <a:xfrm>
            <a:off x="3155207" y="3081517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7B89D6FB-F873-442E-81C2-DA1D5A9E15A8}"/>
              </a:ext>
            </a:extLst>
          </p:cNvPr>
          <p:cNvSpPr/>
          <p:nvPr/>
        </p:nvSpPr>
        <p:spPr>
          <a:xfrm>
            <a:off x="4025289" y="3477917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CCE7980-D22C-44C8-8B83-901791EBAFBD}"/>
              </a:ext>
            </a:extLst>
          </p:cNvPr>
          <p:cNvSpPr/>
          <p:nvPr/>
        </p:nvSpPr>
        <p:spPr>
          <a:xfrm>
            <a:off x="4824979" y="2532659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7AE9CCE6-7B68-4A02-AC75-EAE744369EC8}"/>
              </a:ext>
            </a:extLst>
          </p:cNvPr>
          <p:cNvSpPr/>
          <p:nvPr/>
        </p:nvSpPr>
        <p:spPr>
          <a:xfrm>
            <a:off x="5513837" y="2799820"/>
            <a:ext cx="129029" cy="1290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1DD6B17-EC32-4821-9C53-46911D663576}"/>
              </a:ext>
            </a:extLst>
          </p:cNvPr>
          <p:cNvGrpSpPr/>
          <p:nvPr/>
        </p:nvGrpSpPr>
        <p:grpSpPr>
          <a:xfrm rot="20855145">
            <a:off x="6592977" y="1481150"/>
            <a:ext cx="586399" cy="548640"/>
            <a:chOff x="8817102" y="1225804"/>
            <a:chExt cx="586399" cy="54864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EED081CA-B905-4148-AAE0-5FF0D8591998}"/>
                </a:ext>
              </a:extLst>
            </p:cNvPr>
            <p:cNvGrpSpPr/>
            <p:nvPr/>
          </p:nvGrpSpPr>
          <p:grpSpPr>
            <a:xfrm rot="1527336">
              <a:off x="8817102" y="1225804"/>
              <a:ext cx="584883" cy="548640"/>
              <a:chOff x="8760368" y="1190003"/>
              <a:chExt cx="584883" cy="548640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53BE0728-F543-46BB-92CA-22A3BA01044D}"/>
                  </a:ext>
                </a:extLst>
              </p:cNvPr>
              <p:cNvSpPr/>
              <p:nvPr/>
            </p:nvSpPr>
            <p:spPr>
              <a:xfrm>
                <a:off x="8760368" y="1190647"/>
                <a:ext cx="548640" cy="1828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6C23F63-0ACB-4FE4-AE67-7913A2AD78B5}"/>
                  </a:ext>
                </a:extLst>
              </p:cNvPr>
              <p:cNvSpPr/>
              <p:nvPr/>
            </p:nvSpPr>
            <p:spPr>
              <a:xfrm rot="16200000" flipH="1">
                <a:off x="8979491" y="1372883"/>
                <a:ext cx="548640" cy="1828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A42206F-1910-43F5-991B-C08EBFCDC840}"/>
                </a:ext>
              </a:extLst>
            </p:cNvPr>
            <p:cNvSpPr/>
            <p:nvPr/>
          </p:nvSpPr>
          <p:spPr>
            <a:xfrm>
              <a:off x="9274472" y="1342617"/>
              <a:ext cx="129029" cy="1290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7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 w="6350">
              <a:solidFill>
                <a:schemeClr val="bg1">
                  <a:lumMod val="75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98" name="Text Placeholder 10">
            <a:extLst>
              <a:ext uri="{FF2B5EF4-FFF2-40B4-BE49-F238E27FC236}">
                <a16:creationId xmlns:a16="http://schemas.microsoft.com/office/drawing/2014/main" id="{BEDAF933-94CF-43E8-97A6-847E7F02FA1A}"/>
              </a:ext>
            </a:extLst>
          </p:cNvPr>
          <p:cNvSpPr txBox="1">
            <a:spLocks/>
          </p:cNvSpPr>
          <p:nvPr/>
        </p:nvSpPr>
        <p:spPr>
          <a:xfrm>
            <a:off x="3882435" y="3733123"/>
            <a:ext cx="3622765" cy="2264227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he-IL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כ-ל! </a:t>
            </a:r>
            <a:b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</a:br>
            <a:r>
              <a:rPr lang="he-IL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הפיצ'רים שצוינו כאן בעצם!</a:t>
            </a:r>
            <a:endParaRPr lang="en-US" altLang="ko-KR" sz="4400" b="1" dirty="0">
              <a:solidFill>
                <a:srgbClr val="0070C0"/>
              </a:solidFill>
              <a:latin typeface="+mj-lt"/>
              <a:cs typeface="Arial" pitchFamily="34" charset="0"/>
            </a:endParaRPr>
          </a:p>
        </p:txBody>
      </p:sp>
      <p:sp>
        <p:nvSpPr>
          <p:cNvPr id="99" name="Text Placeholder 10">
            <a:extLst>
              <a:ext uri="{FF2B5EF4-FFF2-40B4-BE49-F238E27FC236}">
                <a16:creationId xmlns:a16="http://schemas.microsoft.com/office/drawing/2014/main" id="{C3512471-5A6B-4FFC-A72C-53863ABA85E4}"/>
              </a:ext>
            </a:extLst>
          </p:cNvPr>
          <p:cNvSpPr txBox="1">
            <a:spLocks/>
          </p:cNvSpPr>
          <p:nvPr/>
        </p:nvSpPr>
        <p:spPr>
          <a:xfrm>
            <a:off x="692442" y="5063760"/>
            <a:ext cx="3622765" cy="2264227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98" grpId="0"/>
      <p:bldP spid="9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raphic 11">
            <a:extLst>
              <a:ext uri="{FF2B5EF4-FFF2-40B4-BE49-F238E27FC236}">
                <a16:creationId xmlns:a16="http://schemas.microsoft.com/office/drawing/2014/main" id="{03CCF36E-D6A1-49C3-AF4D-17AD7C746CBB}"/>
              </a:ext>
            </a:extLst>
          </p:cNvPr>
          <p:cNvSpPr/>
          <p:nvPr/>
        </p:nvSpPr>
        <p:spPr>
          <a:xfrm>
            <a:off x="4822511" y="3688987"/>
            <a:ext cx="1097032" cy="2829504"/>
          </a:xfrm>
          <a:custGeom>
            <a:avLst/>
            <a:gdLst>
              <a:gd name="connsiteX0" fmla="*/ 1732970 w 1743075"/>
              <a:gd name="connsiteY0" fmla="*/ 1329937 h 4495800"/>
              <a:gd name="connsiteX1" fmla="*/ 1726302 w 1743075"/>
              <a:gd name="connsiteY1" fmla="*/ 1291837 h 4495800"/>
              <a:gd name="connsiteX2" fmla="*/ 1698680 w 1743075"/>
              <a:gd name="connsiteY2" fmla="*/ 1230877 h 4495800"/>
              <a:gd name="connsiteX3" fmla="*/ 1666295 w 1743075"/>
              <a:gd name="connsiteY3" fmla="*/ 1177537 h 4495800"/>
              <a:gd name="connsiteX4" fmla="*/ 1643435 w 1743075"/>
              <a:gd name="connsiteY4" fmla="*/ 1128959 h 4495800"/>
              <a:gd name="connsiteX5" fmla="*/ 1636767 w 1743075"/>
              <a:gd name="connsiteY5" fmla="*/ 1117529 h 4495800"/>
              <a:gd name="connsiteX6" fmla="*/ 1595810 w 1743075"/>
              <a:gd name="connsiteY6" fmla="*/ 1023232 h 4495800"/>
              <a:gd name="connsiteX7" fmla="*/ 1586285 w 1743075"/>
              <a:gd name="connsiteY7" fmla="*/ 1007039 h 4495800"/>
              <a:gd name="connsiteX8" fmla="*/ 1573902 w 1743075"/>
              <a:gd name="connsiteY8" fmla="*/ 972749 h 4495800"/>
              <a:gd name="connsiteX9" fmla="*/ 1560567 w 1743075"/>
              <a:gd name="connsiteY9" fmla="*/ 923219 h 4495800"/>
              <a:gd name="connsiteX10" fmla="*/ 1550090 w 1743075"/>
              <a:gd name="connsiteY10" fmla="*/ 880357 h 4495800"/>
              <a:gd name="connsiteX11" fmla="*/ 1547232 w 1743075"/>
              <a:gd name="connsiteY11" fmla="*/ 863212 h 4495800"/>
              <a:gd name="connsiteX12" fmla="*/ 1508180 w 1743075"/>
              <a:gd name="connsiteY12" fmla="*/ 747959 h 4495800"/>
              <a:gd name="connsiteX13" fmla="*/ 1468175 w 1743075"/>
              <a:gd name="connsiteY13" fmla="*/ 705097 h 4495800"/>
              <a:gd name="connsiteX14" fmla="*/ 1428170 w 1743075"/>
              <a:gd name="connsiteY14" fmla="*/ 685094 h 4495800"/>
              <a:gd name="connsiteX15" fmla="*/ 1380545 w 1743075"/>
              <a:gd name="connsiteY15" fmla="*/ 669854 h 4495800"/>
              <a:gd name="connsiteX16" fmla="*/ 1303392 w 1743075"/>
              <a:gd name="connsiteY16" fmla="*/ 650804 h 4495800"/>
              <a:gd name="connsiteX17" fmla="*/ 1301487 w 1743075"/>
              <a:gd name="connsiteY17" fmla="*/ 649852 h 4495800"/>
              <a:gd name="connsiteX18" fmla="*/ 1223382 w 1743075"/>
              <a:gd name="connsiteY18" fmla="*/ 629849 h 4495800"/>
              <a:gd name="connsiteX19" fmla="*/ 1160517 w 1743075"/>
              <a:gd name="connsiteY19" fmla="*/ 610799 h 4495800"/>
              <a:gd name="connsiteX20" fmla="*/ 1101462 w 1743075"/>
              <a:gd name="connsiteY20" fmla="*/ 511739 h 4495800"/>
              <a:gd name="connsiteX21" fmla="*/ 1106225 w 1743075"/>
              <a:gd name="connsiteY21" fmla="*/ 422204 h 4495800"/>
              <a:gd name="connsiteX22" fmla="*/ 1119560 w 1743075"/>
              <a:gd name="connsiteY22" fmla="*/ 398392 h 4495800"/>
              <a:gd name="connsiteX23" fmla="*/ 1150040 w 1743075"/>
              <a:gd name="connsiteY23" fmla="*/ 352672 h 4495800"/>
              <a:gd name="connsiteX24" fmla="*/ 1155755 w 1743075"/>
              <a:gd name="connsiteY24" fmla="*/ 326002 h 4495800"/>
              <a:gd name="connsiteX25" fmla="*/ 1153850 w 1743075"/>
              <a:gd name="connsiteY25" fmla="*/ 263137 h 4495800"/>
              <a:gd name="connsiteX26" fmla="*/ 1135752 w 1743075"/>
              <a:gd name="connsiteY26" fmla="*/ 252659 h 4495800"/>
              <a:gd name="connsiteX27" fmla="*/ 1124322 w 1743075"/>
              <a:gd name="connsiteY27" fmla="*/ 241229 h 4495800"/>
              <a:gd name="connsiteX28" fmla="*/ 1125275 w 1743075"/>
              <a:gd name="connsiteY28" fmla="*/ 203129 h 4495800"/>
              <a:gd name="connsiteX29" fmla="*/ 1124322 w 1743075"/>
              <a:gd name="connsiteY29" fmla="*/ 182174 h 4495800"/>
              <a:gd name="connsiteX30" fmla="*/ 1074792 w 1743075"/>
              <a:gd name="connsiteY30" fmla="*/ 56444 h 4495800"/>
              <a:gd name="connsiteX31" fmla="*/ 1048122 w 1743075"/>
              <a:gd name="connsiteY31" fmla="*/ 37394 h 4495800"/>
              <a:gd name="connsiteX32" fmla="*/ 1005260 w 1743075"/>
              <a:gd name="connsiteY32" fmla="*/ 20249 h 4495800"/>
              <a:gd name="connsiteX33" fmla="*/ 873815 w 1743075"/>
              <a:gd name="connsiteY33" fmla="*/ 24059 h 4495800"/>
              <a:gd name="connsiteX34" fmla="*/ 782375 w 1743075"/>
              <a:gd name="connsiteY34" fmla="*/ 104069 h 4495800"/>
              <a:gd name="connsiteX35" fmla="*/ 775707 w 1743075"/>
              <a:gd name="connsiteY35" fmla="*/ 117404 h 4495800"/>
              <a:gd name="connsiteX36" fmla="*/ 769040 w 1743075"/>
              <a:gd name="connsiteY36" fmla="*/ 159314 h 4495800"/>
              <a:gd name="connsiteX37" fmla="*/ 759515 w 1743075"/>
              <a:gd name="connsiteY37" fmla="*/ 293617 h 4495800"/>
              <a:gd name="connsiteX38" fmla="*/ 759515 w 1743075"/>
              <a:gd name="connsiteY38" fmla="*/ 297427 h 4495800"/>
              <a:gd name="connsiteX39" fmla="*/ 762372 w 1743075"/>
              <a:gd name="connsiteY39" fmla="*/ 370769 h 4495800"/>
              <a:gd name="connsiteX40" fmla="*/ 786185 w 1743075"/>
              <a:gd name="connsiteY40" fmla="*/ 424109 h 4495800"/>
              <a:gd name="connsiteX41" fmla="*/ 799520 w 1743075"/>
              <a:gd name="connsiteY41" fmla="*/ 446969 h 4495800"/>
              <a:gd name="connsiteX42" fmla="*/ 811902 w 1743075"/>
              <a:gd name="connsiteY42" fmla="*/ 517454 h 4495800"/>
              <a:gd name="connsiteX43" fmla="*/ 806187 w 1743075"/>
              <a:gd name="connsiteY43" fmla="*/ 540314 h 4495800"/>
              <a:gd name="connsiteX44" fmla="*/ 729035 w 1743075"/>
              <a:gd name="connsiteY44" fmla="*/ 576509 h 4495800"/>
              <a:gd name="connsiteX45" fmla="*/ 717605 w 1743075"/>
              <a:gd name="connsiteY45" fmla="*/ 579367 h 4495800"/>
              <a:gd name="connsiteX46" fmla="*/ 546155 w 1743075"/>
              <a:gd name="connsiteY46" fmla="*/ 617467 h 4495800"/>
              <a:gd name="connsiteX47" fmla="*/ 469955 w 1743075"/>
              <a:gd name="connsiteY47" fmla="*/ 627944 h 4495800"/>
              <a:gd name="connsiteX48" fmla="*/ 396612 w 1743075"/>
              <a:gd name="connsiteY48" fmla="*/ 646994 h 4495800"/>
              <a:gd name="connsiteX49" fmla="*/ 348035 w 1743075"/>
              <a:gd name="connsiteY49" fmla="*/ 688904 h 4495800"/>
              <a:gd name="connsiteX50" fmla="*/ 311840 w 1743075"/>
              <a:gd name="connsiteY50" fmla="*/ 807014 h 4495800"/>
              <a:gd name="connsiteX51" fmla="*/ 287075 w 1743075"/>
              <a:gd name="connsiteY51" fmla="*/ 848924 h 4495800"/>
              <a:gd name="connsiteX52" fmla="*/ 246117 w 1743075"/>
              <a:gd name="connsiteY52" fmla="*/ 896549 h 4495800"/>
              <a:gd name="connsiteX53" fmla="*/ 233735 w 1743075"/>
              <a:gd name="connsiteY53" fmla="*/ 922267 h 4495800"/>
              <a:gd name="connsiteX54" fmla="*/ 164202 w 1743075"/>
              <a:gd name="connsiteY54" fmla="*/ 1008944 h 4495800"/>
              <a:gd name="connsiteX55" fmla="*/ 152772 w 1743075"/>
              <a:gd name="connsiteY55" fmla="*/ 1024184 h 4495800"/>
              <a:gd name="connsiteX56" fmla="*/ 81335 w 1743075"/>
              <a:gd name="connsiteY56" fmla="*/ 1130864 h 4495800"/>
              <a:gd name="connsiteX57" fmla="*/ 10850 w 1743075"/>
              <a:gd name="connsiteY57" fmla="*/ 1280407 h 4495800"/>
              <a:gd name="connsiteX58" fmla="*/ 27042 w 1743075"/>
              <a:gd name="connsiteY58" fmla="*/ 1395659 h 4495800"/>
              <a:gd name="connsiteX59" fmla="*/ 61332 w 1743075"/>
              <a:gd name="connsiteY59" fmla="*/ 1453762 h 4495800"/>
              <a:gd name="connsiteX60" fmla="*/ 74667 w 1743075"/>
              <a:gd name="connsiteY60" fmla="*/ 1474717 h 4495800"/>
              <a:gd name="connsiteX61" fmla="*/ 97527 w 1743075"/>
              <a:gd name="connsiteY61" fmla="*/ 1509007 h 4495800"/>
              <a:gd name="connsiteX62" fmla="*/ 108005 w 1743075"/>
              <a:gd name="connsiteY62" fmla="*/ 1522342 h 4495800"/>
              <a:gd name="connsiteX63" fmla="*/ 162297 w 1743075"/>
              <a:gd name="connsiteY63" fmla="*/ 1602352 h 4495800"/>
              <a:gd name="connsiteX64" fmla="*/ 201350 w 1743075"/>
              <a:gd name="connsiteY64" fmla="*/ 1654739 h 4495800"/>
              <a:gd name="connsiteX65" fmla="*/ 288980 w 1743075"/>
              <a:gd name="connsiteY65" fmla="*/ 1768087 h 4495800"/>
              <a:gd name="connsiteX66" fmla="*/ 300410 w 1743075"/>
              <a:gd name="connsiteY66" fmla="*/ 1810949 h 4495800"/>
              <a:gd name="connsiteX67" fmla="*/ 288027 w 1743075"/>
              <a:gd name="connsiteY67" fmla="*/ 1909057 h 4495800"/>
              <a:gd name="connsiteX68" fmla="*/ 279455 w 1743075"/>
              <a:gd name="connsiteY68" fmla="*/ 2064314 h 4495800"/>
              <a:gd name="connsiteX69" fmla="*/ 277550 w 1743075"/>
              <a:gd name="connsiteY69" fmla="*/ 2079554 h 4495800"/>
              <a:gd name="connsiteX70" fmla="*/ 266120 w 1743075"/>
              <a:gd name="connsiteY70" fmla="*/ 2192902 h 4495800"/>
              <a:gd name="connsiteX71" fmla="*/ 265167 w 1743075"/>
              <a:gd name="connsiteY71" fmla="*/ 2338634 h 4495800"/>
              <a:gd name="connsiteX72" fmla="*/ 251832 w 1743075"/>
              <a:gd name="connsiteY72" fmla="*/ 2463412 h 4495800"/>
              <a:gd name="connsiteX73" fmla="*/ 268025 w 1743075"/>
              <a:gd name="connsiteY73" fmla="*/ 2496749 h 4495800"/>
              <a:gd name="connsiteX74" fmla="*/ 358512 w 1743075"/>
              <a:gd name="connsiteY74" fmla="*/ 2521514 h 4495800"/>
              <a:gd name="connsiteX75" fmla="*/ 377562 w 1743075"/>
              <a:gd name="connsiteY75" fmla="*/ 2525324 h 4495800"/>
              <a:gd name="connsiteX76" fmla="*/ 467097 w 1743075"/>
              <a:gd name="connsiteY76" fmla="*/ 2499607 h 4495800"/>
              <a:gd name="connsiteX77" fmla="*/ 496625 w 1743075"/>
              <a:gd name="connsiteY77" fmla="*/ 2472937 h 4495800"/>
              <a:gd name="connsiteX78" fmla="*/ 498530 w 1743075"/>
              <a:gd name="connsiteY78" fmla="*/ 2500559 h 4495800"/>
              <a:gd name="connsiteX79" fmla="*/ 497577 w 1743075"/>
              <a:gd name="connsiteY79" fmla="*/ 2653912 h 4495800"/>
              <a:gd name="connsiteX80" fmla="*/ 491862 w 1743075"/>
              <a:gd name="connsiteY80" fmla="*/ 2752972 h 4495800"/>
              <a:gd name="connsiteX81" fmla="*/ 489957 w 1743075"/>
              <a:gd name="connsiteY81" fmla="*/ 2915849 h 4495800"/>
              <a:gd name="connsiteX82" fmla="*/ 483290 w 1743075"/>
              <a:gd name="connsiteY82" fmla="*/ 3303517 h 4495800"/>
              <a:gd name="connsiteX83" fmla="*/ 483290 w 1743075"/>
              <a:gd name="connsiteY83" fmla="*/ 3423532 h 4495800"/>
              <a:gd name="connsiteX84" fmla="*/ 489005 w 1743075"/>
              <a:gd name="connsiteY84" fmla="*/ 3666419 h 4495800"/>
              <a:gd name="connsiteX85" fmla="*/ 497577 w 1743075"/>
              <a:gd name="connsiteY85" fmla="*/ 3953122 h 4495800"/>
              <a:gd name="connsiteX86" fmla="*/ 498530 w 1743075"/>
              <a:gd name="connsiteY86" fmla="*/ 3964552 h 4495800"/>
              <a:gd name="connsiteX87" fmla="*/ 505197 w 1743075"/>
              <a:gd name="connsiteY87" fmla="*/ 4019797 h 4495800"/>
              <a:gd name="connsiteX88" fmla="*/ 507102 w 1743075"/>
              <a:gd name="connsiteY88" fmla="*/ 4083614 h 4495800"/>
              <a:gd name="connsiteX89" fmla="*/ 513770 w 1743075"/>
              <a:gd name="connsiteY89" fmla="*/ 4111237 h 4495800"/>
              <a:gd name="connsiteX90" fmla="*/ 539487 w 1743075"/>
              <a:gd name="connsiteY90" fmla="*/ 4176959 h 4495800"/>
              <a:gd name="connsiteX91" fmla="*/ 562347 w 1743075"/>
              <a:gd name="connsiteY91" fmla="*/ 4278877 h 4495800"/>
              <a:gd name="connsiteX92" fmla="*/ 561395 w 1743075"/>
              <a:gd name="connsiteY92" fmla="*/ 4299832 h 4495800"/>
              <a:gd name="connsiteX93" fmla="*/ 551870 w 1743075"/>
              <a:gd name="connsiteY93" fmla="*/ 4354124 h 4495800"/>
              <a:gd name="connsiteX94" fmla="*/ 583302 w 1743075"/>
              <a:gd name="connsiteY94" fmla="*/ 4404607 h 4495800"/>
              <a:gd name="connsiteX95" fmla="*/ 600447 w 1743075"/>
              <a:gd name="connsiteY95" fmla="*/ 4423657 h 4495800"/>
              <a:gd name="connsiteX96" fmla="*/ 628070 w 1743075"/>
              <a:gd name="connsiteY96" fmla="*/ 4459852 h 4495800"/>
              <a:gd name="connsiteX97" fmla="*/ 690935 w 1743075"/>
              <a:gd name="connsiteY97" fmla="*/ 4483664 h 4495800"/>
              <a:gd name="connsiteX98" fmla="*/ 762372 w 1743075"/>
              <a:gd name="connsiteY98" fmla="*/ 4492237 h 4495800"/>
              <a:gd name="connsiteX99" fmla="*/ 898580 w 1743075"/>
              <a:gd name="connsiteY99" fmla="*/ 4493189 h 4495800"/>
              <a:gd name="connsiteX100" fmla="*/ 913820 w 1743075"/>
              <a:gd name="connsiteY100" fmla="*/ 4464614 h 4495800"/>
              <a:gd name="connsiteX101" fmla="*/ 901437 w 1743075"/>
              <a:gd name="connsiteY101" fmla="*/ 4434134 h 4495800"/>
              <a:gd name="connsiteX102" fmla="*/ 869052 w 1743075"/>
              <a:gd name="connsiteY102" fmla="*/ 4351267 h 4495800"/>
              <a:gd name="connsiteX103" fmla="*/ 859527 w 1743075"/>
              <a:gd name="connsiteY103" fmla="*/ 4338884 h 4495800"/>
              <a:gd name="connsiteX104" fmla="*/ 811902 w 1743075"/>
              <a:gd name="connsiteY104" fmla="*/ 4263637 h 4495800"/>
              <a:gd name="connsiteX105" fmla="*/ 812855 w 1743075"/>
              <a:gd name="connsiteY105" fmla="*/ 4206487 h 4495800"/>
              <a:gd name="connsiteX106" fmla="*/ 823332 w 1743075"/>
              <a:gd name="connsiteY106" fmla="*/ 4165529 h 4495800"/>
              <a:gd name="connsiteX107" fmla="*/ 841430 w 1743075"/>
              <a:gd name="connsiteY107" fmla="*/ 4050277 h 4495800"/>
              <a:gd name="connsiteX108" fmla="*/ 849050 w 1743075"/>
              <a:gd name="connsiteY108" fmla="*/ 3982649 h 4495800"/>
              <a:gd name="connsiteX109" fmla="*/ 837620 w 1743075"/>
              <a:gd name="connsiteY109" fmla="*/ 3734999 h 4495800"/>
              <a:gd name="connsiteX110" fmla="*/ 826190 w 1743075"/>
              <a:gd name="connsiteY110" fmla="*/ 3662609 h 4495800"/>
              <a:gd name="connsiteX111" fmla="*/ 807140 w 1743075"/>
              <a:gd name="connsiteY111" fmla="*/ 3601649 h 4495800"/>
              <a:gd name="connsiteX112" fmla="*/ 789995 w 1743075"/>
              <a:gd name="connsiteY112" fmla="*/ 3537832 h 4495800"/>
              <a:gd name="connsiteX113" fmla="*/ 786185 w 1743075"/>
              <a:gd name="connsiteY113" fmla="*/ 3494017 h 4495800"/>
              <a:gd name="connsiteX114" fmla="*/ 790947 w 1743075"/>
              <a:gd name="connsiteY114" fmla="*/ 3454012 h 4495800"/>
              <a:gd name="connsiteX115" fmla="*/ 798567 w 1743075"/>
              <a:gd name="connsiteY115" fmla="*/ 3393052 h 4495800"/>
              <a:gd name="connsiteX116" fmla="*/ 799520 w 1743075"/>
              <a:gd name="connsiteY116" fmla="*/ 3274942 h 4495800"/>
              <a:gd name="connsiteX117" fmla="*/ 803330 w 1743075"/>
              <a:gd name="connsiteY117" fmla="*/ 3260654 h 4495800"/>
              <a:gd name="connsiteX118" fmla="*/ 819522 w 1743075"/>
              <a:gd name="connsiteY118" fmla="*/ 3223507 h 4495800"/>
              <a:gd name="connsiteX119" fmla="*/ 825237 w 1743075"/>
              <a:gd name="connsiteY119" fmla="*/ 3178739 h 4495800"/>
              <a:gd name="connsiteX120" fmla="*/ 903342 w 1743075"/>
              <a:gd name="connsiteY120" fmla="*/ 2818694 h 4495800"/>
              <a:gd name="connsiteX121" fmla="*/ 921440 w 1743075"/>
              <a:gd name="connsiteY121" fmla="*/ 2752019 h 4495800"/>
              <a:gd name="connsiteX122" fmla="*/ 927155 w 1743075"/>
              <a:gd name="connsiteY122" fmla="*/ 2753924 h 4495800"/>
              <a:gd name="connsiteX123" fmla="*/ 917630 w 1743075"/>
              <a:gd name="connsiteY123" fmla="*/ 2838697 h 4495800"/>
              <a:gd name="connsiteX124" fmla="*/ 899532 w 1743075"/>
              <a:gd name="connsiteY124" fmla="*/ 3093967 h 4495800"/>
              <a:gd name="connsiteX125" fmla="*/ 902390 w 1743075"/>
              <a:gd name="connsiteY125" fmla="*/ 3124447 h 4495800"/>
              <a:gd name="connsiteX126" fmla="*/ 893817 w 1743075"/>
              <a:gd name="connsiteY126" fmla="*/ 3190169 h 4495800"/>
              <a:gd name="connsiteX127" fmla="*/ 894770 w 1743075"/>
              <a:gd name="connsiteY127" fmla="*/ 3224459 h 4495800"/>
              <a:gd name="connsiteX128" fmla="*/ 905247 w 1743075"/>
              <a:gd name="connsiteY128" fmla="*/ 3328282 h 4495800"/>
              <a:gd name="connsiteX129" fmla="*/ 905247 w 1743075"/>
              <a:gd name="connsiteY129" fmla="*/ 3412102 h 4495800"/>
              <a:gd name="connsiteX130" fmla="*/ 913820 w 1743075"/>
              <a:gd name="connsiteY130" fmla="*/ 3633082 h 4495800"/>
              <a:gd name="connsiteX131" fmla="*/ 919535 w 1743075"/>
              <a:gd name="connsiteY131" fmla="*/ 3730237 h 4495800"/>
              <a:gd name="connsiteX132" fmla="*/ 916677 w 1743075"/>
              <a:gd name="connsiteY132" fmla="*/ 3760717 h 4495800"/>
              <a:gd name="connsiteX133" fmla="*/ 896675 w 1743075"/>
              <a:gd name="connsiteY133" fmla="*/ 3862634 h 4495800"/>
              <a:gd name="connsiteX134" fmla="*/ 883340 w 1743075"/>
              <a:gd name="connsiteY134" fmla="*/ 4033132 h 4495800"/>
              <a:gd name="connsiteX135" fmla="*/ 855717 w 1743075"/>
              <a:gd name="connsiteY135" fmla="*/ 4201724 h 4495800"/>
              <a:gd name="connsiteX136" fmla="*/ 880482 w 1743075"/>
              <a:gd name="connsiteY136" fmla="*/ 4262684 h 4495800"/>
              <a:gd name="connsiteX137" fmla="*/ 936680 w 1743075"/>
              <a:gd name="connsiteY137" fmla="*/ 4289354 h 4495800"/>
              <a:gd name="connsiteX138" fmla="*/ 979542 w 1743075"/>
              <a:gd name="connsiteY138" fmla="*/ 4295069 h 4495800"/>
              <a:gd name="connsiteX139" fmla="*/ 1015737 w 1743075"/>
              <a:gd name="connsiteY139" fmla="*/ 4306499 h 4495800"/>
              <a:gd name="connsiteX140" fmla="*/ 1038597 w 1743075"/>
              <a:gd name="connsiteY140" fmla="*/ 4339837 h 4495800"/>
              <a:gd name="connsiteX141" fmla="*/ 1059552 w 1743075"/>
              <a:gd name="connsiteY141" fmla="*/ 4361744 h 4495800"/>
              <a:gd name="connsiteX142" fmla="*/ 1170995 w 1743075"/>
              <a:gd name="connsiteY142" fmla="*/ 4391272 h 4495800"/>
              <a:gd name="connsiteX143" fmla="*/ 1283390 w 1743075"/>
              <a:gd name="connsiteY143" fmla="*/ 4390319 h 4495800"/>
              <a:gd name="connsiteX144" fmla="*/ 1321490 w 1743075"/>
              <a:gd name="connsiteY144" fmla="*/ 4385557 h 4495800"/>
              <a:gd name="connsiteX145" fmla="*/ 1333872 w 1743075"/>
              <a:gd name="connsiteY145" fmla="*/ 4358887 h 4495800"/>
              <a:gd name="connsiteX146" fmla="*/ 1317680 w 1743075"/>
              <a:gd name="connsiteY146" fmla="*/ 4324597 h 4495800"/>
              <a:gd name="connsiteX147" fmla="*/ 1297677 w 1743075"/>
              <a:gd name="connsiteY147" fmla="*/ 4296974 h 4495800"/>
              <a:gd name="connsiteX148" fmla="*/ 1258625 w 1743075"/>
              <a:gd name="connsiteY148" fmla="*/ 4268399 h 4495800"/>
              <a:gd name="connsiteX149" fmla="*/ 1196712 w 1743075"/>
              <a:gd name="connsiteY149" fmla="*/ 4203629 h 4495800"/>
              <a:gd name="connsiteX150" fmla="*/ 1195760 w 1743075"/>
              <a:gd name="connsiteY150" fmla="*/ 4201724 h 4495800"/>
              <a:gd name="connsiteX151" fmla="*/ 1173852 w 1743075"/>
              <a:gd name="connsiteY151" fmla="*/ 4137907 h 4495800"/>
              <a:gd name="connsiteX152" fmla="*/ 1159565 w 1743075"/>
              <a:gd name="connsiteY152" fmla="*/ 4061707 h 4495800"/>
              <a:gd name="connsiteX153" fmla="*/ 1165280 w 1743075"/>
              <a:gd name="connsiteY153" fmla="*/ 4002652 h 4495800"/>
              <a:gd name="connsiteX154" fmla="*/ 1172900 w 1743075"/>
              <a:gd name="connsiteY154" fmla="*/ 3971219 h 4495800"/>
              <a:gd name="connsiteX155" fmla="*/ 1185282 w 1743075"/>
              <a:gd name="connsiteY155" fmla="*/ 3875017 h 4495800"/>
              <a:gd name="connsiteX156" fmla="*/ 1194807 w 1743075"/>
              <a:gd name="connsiteY156" fmla="*/ 3808342 h 4495800"/>
              <a:gd name="connsiteX157" fmla="*/ 1204332 w 1743075"/>
              <a:gd name="connsiteY157" fmla="*/ 3674992 h 4495800"/>
              <a:gd name="connsiteX158" fmla="*/ 1206237 w 1743075"/>
              <a:gd name="connsiteY158" fmla="*/ 3661657 h 4495800"/>
              <a:gd name="connsiteX159" fmla="*/ 1226240 w 1743075"/>
              <a:gd name="connsiteY159" fmla="*/ 3498779 h 4495800"/>
              <a:gd name="connsiteX160" fmla="*/ 1231002 w 1743075"/>
              <a:gd name="connsiteY160" fmla="*/ 3436867 h 4495800"/>
              <a:gd name="connsiteX161" fmla="*/ 1230050 w 1743075"/>
              <a:gd name="connsiteY161" fmla="*/ 3412102 h 4495800"/>
              <a:gd name="connsiteX162" fmla="*/ 1225287 w 1743075"/>
              <a:gd name="connsiteY162" fmla="*/ 3374002 h 4495800"/>
              <a:gd name="connsiteX163" fmla="*/ 1225287 w 1743075"/>
              <a:gd name="connsiteY163" fmla="*/ 3293992 h 4495800"/>
              <a:gd name="connsiteX164" fmla="*/ 1231955 w 1743075"/>
              <a:gd name="connsiteY164" fmla="*/ 3253987 h 4495800"/>
              <a:gd name="connsiteX165" fmla="*/ 1239575 w 1743075"/>
              <a:gd name="connsiteY165" fmla="*/ 3222554 h 4495800"/>
              <a:gd name="connsiteX166" fmla="*/ 1248147 w 1743075"/>
              <a:gd name="connsiteY166" fmla="*/ 3120637 h 4495800"/>
              <a:gd name="connsiteX167" fmla="*/ 1250052 w 1743075"/>
              <a:gd name="connsiteY167" fmla="*/ 3109207 h 4495800"/>
              <a:gd name="connsiteX168" fmla="*/ 1263387 w 1743075"/>
              <a:gd name="connsiteY168" fmla="*/ 3019672 h 4495800"/>
              <a:gd name="connsiteX169" fmla="*/ 1274817 w 1743075"/>
              <a:gd name="connsiteY169" fmla="*/ 2951092 h 4495800"/>
              <a:gd name="connsiteX170" fmla="*/ 1287200 w 1743075"/>
              <a:gd name="connsiteY170" fmla="*/ 2882512 h 4495800"/>
              <a:gd name="connsiteX171" fmla="*/ 1289105 w 1743075"/>
              <a:gd name="connsiteY171" fmla="*/ 2861557 h 4495800"/>
              <a:gd name="connsiteX172" fmla="*/ 1302440 w 1743075"/>
              <a:gd name="connsiteY172" fmla="*/ 2764402 h 4495800"/>
              <a:gd name="connsiteX173" fmla="*/ 1308155 w 1743075"/>
              <a:gd name="connsiteY173" fmla="*/ 2728207 h 4495800"/>
              <a:gd name="connsiteX174" fmla="*/ 1317680 w 1743075"/>
              <a:gd name="connsiteY174" fmla="*/ 2672962 h 4495800"/>
              <a:gd name="connsiteX175" fmla="*/ 1328157 w 1743075"/>
              <a:gd name="connsiteY175" fmla="*/ 2557709 h 4495800"/>
              <a:gd name="connsiteX176" fmla="*/ 1329110 w 1743075"/>
              <a:gd name="connsiteY176" fmla="*/ 2553899 h 4495800"/>
              <a:gd name="connsiteX177" fmla="*/ 1348160 w 1743075"/>
              <a:gd name="connsiteY177" fmla="*/ 2535802 h 4495800"/>
              <a:gd name="connsiteX178" fmla="*/ 1445315 w 1743075"/>
              <a:gd name="connsiteY178" fmla="*/ 2494844 h 4495800"/>
              <a:gd name="connsiteX179" fmla="*/ 1474842 w 1743075"/>
              <a:gd name="connsiteY179" fmla="*/ 2438647 h 4495800"/>
              <a:gd name="connsiteX180" fmla="*/ 1470080 w 1743075"/>
              <a:gd name="connsiteY180" fmla="*/ 2388164 h 4495800"/>
              <a:gd name="connsiteX181" fmla="*/ 1468175 w 1743075"/>
              <a:gd name="connsiteY181" fmla="*/ 2351017 h 4495800"/>
              <a:gd name="connsiteX182" fmla="*/ 1460555 w 1743075"/>
              <a:gd name="connsiteY182" fmla="*/ 1997639 h 4495800"/>
              <a:gd name="connsiteX183" fmla="*/ 1460555 w 1743075"/>
              <a:gd name="connsiteY183" fmla="*/ 1976684 h 4495800"/>
              <a:gd name="connsiteX184" fmla="*/ 1471985 w 1743075"/>
              <a:gd name="connsiteY184" fmla="*/ 1951919 h 4495800"/>
              <a:gd name="connsiteX185" fmla="*/ 1495797 w 1743075"/>
              <a:gd name="connsiteY185" fmla="*/ 1918582 h 4495800"/>
              <a:gd name="connsiteX186" fmla="*/ 1513895 w 1743075"/>
              <a:gd name="connsiteY186" fmla="*/ 1884292 h 4495800"/>
              <a:gd name="connsiteX187" fmla="*/ 1573902 w 1743075"/>
              <a:gd name="connsiteY187" fmla="*/ 1793804 h 4495800"/>
              <a:gd name="connsiteX188" fmla="*/ 1599620 w 1743075"/>
              <a:gd name="connsiteY188" fmla="*/ 1739512 h 4495800"/>
              <a:gd name="connsiteX189" fmla="*/ 1692965 w 1743075"/>
              <a:gd name="connsiteY189" fmla="*/ 1561394 h 4495800"/>
              <a:gd name="connsiteX190" fmla="*/ 1714872 w 1743075"/>
              <a:gd name="connsiteY190" fmla="*/ 1491862 h 4495800"/>
              <a:gd name="connsiteX191" fmla="*/ 1729160 w 1743075"/>
              <a:gd name="connsiteY191" fmla="*/ 1408042 h 4495800"/>
              <a:gd name="connsiteX192" fmla="*/ 1732970 w 1743075"/>
              <a:gd name="connsiteY192" fmla="*/ 1329937 h 4495800"/>
              <a:gd name="connsiteX193" fmla="*/ 373752 w 1743075"/>
              <a:gd name="connsiteY193" fmla="*/ 1452809 h 4495800"/>
              <a:gd name="connsiteX194" fmla="*/ 367085 w 1743075"/>
              <a:gd name="connsiteY194" fmla="*/ 1460429 h 4495800"/>
              <a:gd name="connsiteX195" fmla="*/ 361370 w 1743075"/>
              <a:gd name="connsiteY195" fmla="*/ 1453762 h 4495800"/>
              <a:gd name="connsiteX196" fmla="*/ 319460 w 1743075"/>
              <a:gd name="connsiteY196" fmla="*/ 1365179 h 4495800"/>
              <a:gd name="connsiteX197" fmla="*/ 310887 w 1743075"/>
              <a:gd name="connsiteY197" fmla="*/ 1351844 h 4495800"/>
              <a:gd name="connsiteX198" fmla="*/ 311840 w 1743075"/>
              <a:gd name="connsiteY198" fmla="*/ 1334699 h 4495800"/>
              <a:gd name="connsiteX199" fmla="*/ 343272 w 1743075"/>
              <a:gd name="connsiteY199" fmla="*/ 1297552 h 4495800"/>
              <a:gd name="connsiteX200" fmla="*/ 367085 w 1743075"/>
              <a:gd name="connsiteY200" fmla="*/ 1301362 h 4495800"/>
              <a:gd name="connsiteX201" fmla="*/ 377562 w 1743075"/>
              <a:gd name="connsiteY201" fmla="*/ 1348034 h 4495800"/>
              <a:gd name="connsiteX202" fmla="*/ 377562 w 1743075"/>
              <a:gd name="connsiteY202" fmla="*/ 1381372 h 4495800"/>
              <a:gd name="connsiteX203" fmla="*/ 381372 w 1743075"/>
              <a:gd name="connsiteY203" fmla="*/ 1381372 h 4495800"/>
              <a:gd name="connsiteX204" fmla="*/ 373752 w 1743075"/>
              <a:gd name="connsiteY204" fmla="*/ 1452809 h 4495800"/>
              <a:gd name="connsiteX205" fmla="*/ 575682 w 1743075"/>
              <a:gd name="connsiteY205" fmla="*/ 1686172 h 4495800"/>
              <a:gd name="connsiteX206" fmla="*/ 559490 w 1743075"/>
              <a:gd name="connsiteY206" fmla="*/ 1708079 h 4495800"/>
              <a:gd name="connsiteX207" fmla="*/ 480432 w 1743075"/>
              <a:gd name="connsiteY207" fmla="*/ 1817617 h 4495800"/>
              <a:gd name="connsiteX208" fmla="*/ 476622 w 1743075"/>
              <a:gd name="connsiteY208" fmla="*/ 1834762 h 4495800"/>
              <a:gd name="connsiteX209" fmla="*/ 437570 w 1743075"/>
              <a:gd name="connsiteY209" fmla="*/ 1828094 h 4495800"/>
              <a:gd name="connsiteX210" fmla="*/ 466145 w 1743075"/>
              <a:gd name="connsiteY210" fmla="*/ 1792852 h 4495800"/>
              <a:gd name="connsiteX211" fmla="*/ 557585 w 1743075"/>
              <a:gd name="connsiteY211" fmla="*/ 1688077 h 4495800"/>
              <a:gd name="connsiteX212" fmla="*/ 567110 w 1743075"/>
              <a:gd name="connsiteY212" fmla="*/ 1678552 h 4495800"/>
              <a:gd name="connsiteX213" fmla="*/ 573777 w 1743075"/>
              <a:gd name="connsiteY213" fmla="*/ 1678552 h 4495800"/>
              <a:gd name="connsiteX214" fmla="*/ 575682 w 1743075"/>
              <a:gd name="connsiteY214" fmla="*/ 1686172 h 4495800"/>
              <a:gd name="connsiteX215" fmla="*/ 889055 w 1743075"/>
              <a:gd name="connsiteY215" fmla="*/ 1877624 h 4495800"/>
              <a:gd name="connsiteX216" fmla="*/ 890007 w 1743075"/>
              <a:gd name="connsiteY216" fmla="*/ 1871909 h 4495800"/>
              <a:gd name="connsiteX217" fmla="*/ 887150 w 1743075"/>
              <a:gd name="connsiteY217" fmla="*/ 1834762 h 4495800"/>
              <a:gd name="connsiteX218" fmla="*/ 789995 w 1743075"/>
              <a:gd name="connsiteY218" fmla="*/ 1769992 h 4495800"/>
              <a:gd name="connsiteX219" fmla="*/ 689030 w 1743075"/>
              <a:gd name="connsiteY219" fmla="*/ 1727129 h 4495800"/>
              <a:gd name="connsiteX220" fmla="*/ 655692 w 1743075"/>
              <a:gd name="connsiteY220" fmla="*/ 1712842 h 4495800"/>
              <a:gd name="connsiteX221" fmla="*/ 604257 w 1743075"/>
              <a:gd name="connsiteY221" fmla="*/ 1685219 h 4495800"/>
              <a:gd name="connsiteX222" fmla="*/ 602352 w 1743075"/>
              <a:gd name="connsiteY222" fmla="*/ 1636642 h 4495800"/>
              <a:gd name="connsiteX223" fmla="*/ 618545 w 1743075"/>
              <a:gd name="connsiteY223" fmla="*/ 1626164 h 4495800"/>
              <a:gd name="connsiteX224" fmla="*/ 628070 w 1743075"/>
              <a:gd name="connsiteY224" fmla="*/ 1608067 h 4495800"/>
              <a:gd name="connsiteX225" fmla="*/ 637595 w 1743075"/>
              <a:gd name="connsiteY225" fmla="*/ 1581397 h 4495800"/>
              <a:gd name="connsiteX226" fmla="*/ 711890 w 1743075"/>
              <a:gd name="connsiteY226" fmla="*/ 1492814 h 4495800"/>
              <a:gd name="connsiteX227" fmla="*/ 788090 w 1743075"/>
              <a:gd name="connsiteY227" fmla="*/ 1357559 h 4495800"/>
              <a:gd name="connsiteX228" fmla="*/ 821427 w 1743075"/>
              <a:gd name="connsiteY228" fmla="*/ 1114672 h 4495800"/>
              <a:gd name="connsiteX229" fmla="*/ 819522 w 1743075"/>
              <a:gd name="connsiteY229" fmla="*/ 889882 h 4495800"/>
              <a:gd name="connsiteX230" fmla="*/ 813807 w 1743075"/>
              <a:gd name="connsiteY230" fmla="*/ 738434 h 4495800"/>
              <a:gd name="connsiteX231" fmla="*/ 813807 w 1743075"/>
              <a:gd name="connsiteY231" fmla="*/ 720337 h 4495800"/>
              <a:gd name="connsiteX232" fmla="*/ 818570 w 1743075"/>
              <a:gd name="connsiteY232" fmla="*/ 718432 h 4495800"/>
              <a:gd name="connsiteX233" fmla="*/ 863337 w 1743075"/>
              <a:gd name="connsiteY233" fmla="*/ 815587 h 4495800"/>
              <a:gd name="connsiteX234" fmla="*/ 866195 w 1743075"/>
              <a:gd name="connsiteY234" fmla="*/ 814634 h 4495800"/>
              <a:gd name="connsiteX235" fmla="*/ 848097 w 1743075"/>
              <a:gd name="connsiteY235" fmla="*/ 771772 h 4495800"/>
              <a:gd name="connsiteX236" fmla="*/ 828095 w 1743075"/>
              <a:gd name="connsiteY236" fmla="*/ 727004 h 4495800"/>
              <a:gd name="connsiteX237" fmla="*/ 810950 w 1743075"/>
              <a:gd name="connsiteY237" fmla="*/ 617467 h 4495800"/>
              <a:gd name="connsiteX238" fmla="*/ 812855 w 1743075"/>
              <a:gd name="connsiteY238" fmla="*/ 580319 h 4495800"/>
              <a:gd name="connsiteX239" fmla="*/ 816665 w 1743075"/>
              <a:gd name="connsiteY239" fmla="*/ 556507 h 4495800"/>
              <a:gd name="connsiteX240" fmla="*/ 821427 w 1743075"/>
              <a:gd name="connsiteY240" fmla="*/ 554602 h 4495800"/>
              <a:gd name="connsiteX241" fmla="*/ 856670 w 1743075"/>
              <a:gd name="connsiteY241" fmla="*/ 594607 h 4495800"/>
              <a:gd name="connsiteX242" fmla="*/ 913820 w 1743075"/>
              <a:gd name="connsiteY242" fmla="*/ 638422 h 4495800"/>
              <a:gd name="connsiteX243" fmla="*/ 974780 w 1743075"/>
              <a:gd name="connsiteY243" fmla="*/ 679379 h 4495800"/>
              <a:gd name="connsiteX244" fmla="*/ 973827 w 1743075"/>
              <a:gd name="connsiteY244" fmla="*/ 696524 h 4495800"/>
              <a:gd name="connsiteX245" fmla="*/ 950015 w 1743075"/>
              <a:gd name="connsiteY245" fmla="*/ 721289 h 4495800"/>
              <a:gd name="connsiteX246" fmla="*/ 899532 w 1743075"/>
              <a:gd name="connsiteY246" fmla="*/ 797489 h 4495800"/>
              <a:gd name="connsiteX247" fmla="*/ 930012 w 1743075"/>
              <a:gd name="connsiteY247" fmla="*/ 759389 h 4495800"/>
              <a:gd name="connsiteX248" fmla="*/ 945252 w 1743075"/>
              <a:gd name="connsiteY248" fmla="*/ 759389 h 4495800"/>
              <a:gd name="connsiteX249" fmla="*/ 954777 w 1743075"/>
              <a:gd name="connsiteY249" fmla="*/ 800347 h 4495800"/>
              <a:gd name="connsiteX250" fmla="*/ 910962 w 1743075"/>
              <a:gd name="connsiteY250" fmla="*/ 1142294 h 4495800"/>
              <a:gd name="connsiteX251" fmla="*/ 917630 w 1743075"/>
              <a:gd name="connsiteY251" fmla="*/ 1495672 h 4495800"/>
              <a:gd name="connsiteX252" fmla="*/ 929060 w 1743075"/>
              <a:gd name="connsiteY252" fmla="*/ 1776659 h 4495800"/>
              <a:gd name="connsiteX253" fmla="*/ 938585 w 1743075"/>
              <a:gd name="connsiteY253" fmla="*/ 1802377 h 4495800"/>
              <a:gd name="connsiteX254" fmla="*/ 1026215 w 1743075"/>
              <a:gd name="connsiteY254" fmla="*/ 1895722 h 4495800"/>
              <a:gd name="connsiteX255" fmla="*/ 1036692 w 1743075"/>
              <a:gd name="connsiteY255" fmla="*/ 1909057 h 4495800"/>
              <a:gd name="connsiteX256" fmla="*/ 889055 w 1743075"/>
              <a:gd name="connsiteY256" fmla="*/ 1877624 h 4495800"/>
              <a:gd name="connsiteX257" fmla="*/ 1279580 w 1743075"/>
              <a:gd name="connsiteY257" fmla="*/ 1673789 h 4495800"/>
              <a:gd name="connsiteX258" fmla="*/ 1275770 w 1743075"/>
              <a:gd name="connsiteY258" fmla="*/ 1747132 h 4495800"/>
              <a:gd name="connsiteX259" fmla="*/ 1250052 w 1743075"/>
              <a:gd name="connsiteY259" fmla="*/ 1809044 h 4495800"/>
              <a:gd name="connsiteX260" fmla="*/ 1188140 w 1743075"/>
              <a:gd name="connsiteY260" fmla="*/ 1870004 h 4495800"/>
              <a:gd name="connsiteX261" fmla="*/ 1170042 w 1743075"/>
              <a:gd name="connsiteY261" fmla="*/ 1907152 h 4495800"/>
              <a:gd name="connsiteX262" fmla="*/ 1160517 w 1743075"/>
              <a:gd name="connsiteY262" fmla="*/ 1919534 h 4495800"/>
              <a:gd name="connsiteX263" fmla="*/ 1142420 w 1743075"/>
              <a:gd name="connsiteY263" fmla="*/ 1924297 h 4495800"/>
              <a:gd name="connsiteX264" fmla="*/ 1045265 w 1743075"/>
              <a:gd name="connsiteY264" fmla="*/ 1916677 h 4495800"/>
              <a:gd name="connsiteX265" fmla="*/ 1053837 w 1743075"/>
              <a:gd name="connsiteY265" fmla="*/ 1901437 h 4495800"/>
              <a:gd name="connsiteX266" fmla="*/ 1132895 w 1743075"/>
              <a:gd name="connsiteY266" fmla="*/ 1803329 h 4495800"/>
              <a:gd name="connsiteX267" fmla="*/ 1143372 w 1743075"/>
              <a:gd name="connsiteY267" fmla="*/ 1770944 h 4495800"/>
              <a:gd name="connsiteX268" fmla="*/ 1137657 w 1743075"/>
              <a:gd name="connsiteY268" fmla="*/ 1666169 h 4495800"/>
              <a:gd name="connsiteX269" fmla="*/ 1130037 w 1743075"/>
              <a:gd name="connsiteY269" fmla="*/ 1505197 h 4495800"/>
              <a:gd name="connsiteX270" fmla="*/ 1115750 w 1743075"/>
              <a:gd name="connsiteY270" fmla="*/ 1296599 h 4495800"/>
              <a:gd name="connsiteX271" fmla="*/ 1094795 w 1743075"/>
              <a:gd name="connsiteY271" fmla="*/ 1091812 h 4495800"/>
              <a:gd name="connsiteX272" fmla="*/ 1037645 w 1743075"/>
              <a:gd name="connsiteY272" fmla="*/ 839399 h 4495800"/>
              <a:gd name="connsiteX273" fmla="*/ 1019547 w 1743075"/>
              <a:gd name="connsiteY273" fmla="*/ 780344 h 4495800"/>
              <a:gd name="connsiteX274" fmla="*/ 1024310 w 1743075"/>
              <a:gd name="connsiteY274" fmla="*/ 761294 h 4495800"/>
              <a:gd name="connsiteX275" fmla="*/ 1042407 w 1743075"/>
              <a:gd name="connsiteY275" fmla="*/ 744149 h 4495800"/>
              <a:gd name="connsiteX276" fmla="*/ 1069077 w 1743075"/>
              <a:gd name="connsiteY276" fmla="*/ 806062 h 4495800"/>
              <a:gd name="connsiteX277" fmla="*/ 1014785 w 1743075"/>
              <a:gd name="connsiteY277" fmla="*/ 699382 h 4495800"/>
              <a:gd name="connsiteX278" fmla="*/ 1015737 w 1743075"/>
              <a:gd name="connsiteY278" fmla="*/ 677474 h 4495800"/>
              <a:gd name="connsiteX279" fmla="*/ 1068125 w 1743075"/>
              <a:gd name="connsiteY279" fmla="*/ 631754 h 4495800"/>
              <a:gd name="connsiteX280" fmla="*/ 1096700 w 1743075"/>
              <a:gd name="connsiteY280" fmla="*/ 571747 h 4495800"/>
              <a:gd name="connsiteX281" fmla="*/ 1102415 w 1743075"/>
              <a:gd name="connsiteY281" fmla="*/ 552697 h 4495800"/>
              <a:gd name="connsiteX282" fmla="*/ 1120512 w 1743075"/>
              <a:gd name="connsiteY282" fmla="*/ 606989 h 4495800"/>
              <a:gd name="connsiteX283" fmla="*/ 1107177 w 1743075"/>
              <a:gd name="connsiteY283" fmla="*/ 742244 h 4495800"/>
              <a:gd name="connsiteX284" fmla="*/ 1108130 w 1743075"/>
              <a:gd name="connsiteY284" fmla="*/ 761294 h 4495800"/>
              <a:gd name="connsiteX285" fmla="*/ 1127180 w 1743075"/>
              <a:gd name="connsiteY285" fmla="*/ 621277 h 4495800"/>
              <a:gd name="connsiteX286" fmla="*/ 1187187 w 1743075"/>
              <a:gd name="connsiteY286" fmla="*/ 829874 h 4495800"/>
              <a:gd name="connsiteX287" fmla="*/ 1228145 w 1743075"/>
              <a:gd name="connsiteY287" fmla="*/ 993704 h 4495800"/>
              <a:gd name="connsiteX288" fmla="*/ 1246242 w 1743075"/>
              <a:gd name="connsiteY288" fmla="*/ 1128007 h 4495800"/>
              <a:gd name="connsiteX289" fmla="*/ 1270055 w 1743075"/>
              <a:gd name="connsiteY289" fmla="*/ 1363274 h 4495800"/>
              <a:gd name="connsiteX290" fmla="*/ 1276722 w 1743075"/>
              <a:gd name="connsiteY290" fmla="*/ 1427092 h 4495800"/>
              <a:gd name="connsiteX291" fmla="*/ 1284342 w 1743075"/>
              <a:gd name="connsiteY291" fmla="*/ 1534724 h 4495800"/>
              <a:gd name="connsiteX292" fmla="*/ 1279580 w 1743075"/>
              <a:gd name="connsiteY292" fmla="*/ 1673789 h 4495800"/>
              <a:gd name="connsiteX293" fmla="*/ 1437695 w 1743075"/>
              <a:gd name="connsiteY293" fmla="*/ 1289932 h 4495800"/>
              <a:gd name="connsiteX294" fmla="*/ 1442457 w 1743075"/>
              <a:gd name="connsiteY294" fmla="*/ 1288979 h 4495800"/>
              <a:gd name="connsiteX295" fmla="*/ 1447220 w 1743075"/>
              <a:gd name="connsiteY295" fmla="*/ 1300409 h 4495800"/>
              <a:gd name="connsiteX296" fmla="*/ 1448172 w 1743075"/>
              <a:gd name="connsiteY296" fmla="*/ 1327079 h 4495800"/>
              <a:gd name="connsiteX297" fmla="*/ 1470080 w 1743075"/>
              <a:gd name="connsiteY297" fmla="*/ 1394707 h 4495800"/>
              <a:gd name="connsiteX298" fmla="*/ 1476747 w 1743075"/>
              <a:gd name="connsiteY298" fmla="*/ 1433759 h 4495800"/>
              <a:gd name="connsiteX299" fmla="*/ 1439600 w 1743075"/>
              <a:gd name="connsiteY299" fmla="*/ 1497577 h 4495800"/>
              <a:gd name="connsiteX300" fmla="*/ 1437695 w 1743075"/>
              <a:gd name="connsiteY300" fmla="*/ 1289932 h 4495800"/>
              <a:gd name="connsiteX301" fmla="*/ 1475795 w 1743075"/>
              <a:gd name="connsiteY301" fmla="*/ 1882387 h 4495800"/>
              <a:gd name="connsiteX302" fmla="*/ 1462460 w 1743075"/>
              <a:gd name="connsiteY302" fmla="*/ 1874767 h 4495800"/>
              <a:gd name="connsiteX303" fmla="*/ 1371972 w 1743075"/>
              <a:gd name="connsiteY303" fmla="*/ 1769992 h 4495800"/>
              <a:gd name="connsiteX304" fmla="*/ 1336730 w 1743075"/>
              <a:gd name="connsiteY304" fmla="*/ 1750942 h 4495800"/>
              <a:gd name="connsiteX305" fmla="*/ 1319585 w 1743075"/>
              <a:gd name="connsiteY305" fmla="*/ 1744274 h 4495800"/>
              <a:gd name="connsiteX306" fmla="*/ 1320537 w 1743075"/>
              <a:gd name="connsiteY306" fmla="*/ 1738559 h 4495800"/>
              <a:gd name="connsiteX307" fmla="*/ 1337682 w 1743075"/>
              <a:gd name="connsiteY307" fmla="*/ 1740464 h 4495800"/>
              <a:gd name="connsiteX308" fmla="*/ 1416740 w 1743075"/>
              <a:gd name="connsiteY308" fmla="*/ 1788089 h 4495800"/>
              <a:gd name="connsiteX309" fmla="*/ 1473890 w 1743075"/>
              <a:gd name="connsiteY309" fmla="*/ 1853812 h 4495800"/>
              <a:gd name="connsiteX310" fmla="*/ 1480557 w 1743075"/>
              <a:gd name="connsiteY310" fmla="*/ 1865242 h 4495800"/>
              <a:gd name="connsiteX311" fmla="*/ 1475795 w 1743075"/>
              <a:gd name="connsiteY311" fmla="*/ 1882387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</a:cxnLst>
            <a:rect l="l" t="t" r="r" b="b"/>
            <a:pathLst>
              <a:path w="1743075" h="4495800">
                <a:moveTo>
                  <a:pt x="1732970" y="1329937"/>
                </a:moveTo>
                <a:cubicBezTo>
                  <a:pt x="1728207" y="1318507"/>
                  <a:pt x="1726302" y="1304219"/>
                  <a:pt x="1726302" y="1291837"/>
                </a:cubicBezTo>
                <a:cubicBezTo>
                  <a:pt x="1728207" y="1266119"/>
                  <a:pt x="1718682" y="1246117"/>
                  <a:pt x="1698680" y="1230877"/>
                </a:cubicBezTo>
                <a:cubicBezTo>
                  <a:pt x="1680582" y="1216589"/>
                  <a:pt x="1672962" y="1197539"/>
                  <a:pt x="1666295" y="1177537"/>
                </a:cubicBezTo>
                <a:cubicBezTo>
                  <a:pt x="1660580" y="1160392"/>
                  <a:pt x="1651055" y="1145152"/>
                  <a:pt x="1643435" y="1128959"/>
                </a:cubicBezTo>
                <a:cubicBezTo>
                  <a:pt x="1641530" y="1125149"/>
                  <a:pt x="1638672" y="1121339"/>
                  <a:pt x="1636767" y="1117529"/>
                </a:cubicBezTo>
                <a:cubicBezTo>
                  <a:pt x="1623432" y="1086097"/>
                  <a:pt x="1610097" y="1054664"/>
                  <a:pt x="1595810" y="1023232"/>
                </a:cubicBezTo>
                <a:cubicBezTo>
                  <a:pt x="1592952" y="1017517"/>
                  <a:pt x="1588190" y="1012754"/>
                  <a:pt x="1586285" y="1007039"/>
                </a:cubicBezTo>
                <a:cubicBezTo>
                  <a:pt x="1581522" y="995609"/>
                  <a:pt x="1574855" y="984179"/>
                  <a:pt x="1573902" y="972749"/>
                </a:cubicBezTo>
                <a:cubicBezTo>
                  <a:pt x="1571997" y="955604"/>
                  <a:pt x="1569140" y="939412"/>
                  <a:pt x="1560567" y="923219"/>
                </a:cubicBezTo>
                <a:cubicBezTo>
                  <a:pt x="1553900" y="910837"/>
                  <a:pt x="1552947" y="894644"/>
                  <a:pt x="1550090" y="880357"/>
                </a:cubicBezTo>
                <a:cubicBezTo>
                  <a:pt x="1549137" y="874642"/>
                  <a:pt x="1549137" y="868927"/>
                  <a:pt x="1547232" y="863212"/>
                </a:cubicBezTo>
                <a:cubicBezTo>
                  <a:pt x="1534850" y="824159"/>
                  <a:pt x="1521515" y="786059"/>
                  <a:pt x="1508180" y="747959"/>
                </a:cubicBezTo>
                <a:cubicBezTo>
                  <a:pt x="1501512" y="727957"/>
                  <a:pt x="1488177" y="713669"/>
                  <a:pt x="1468175" y="705097"/>
                </a:cubicBezTo>
                <a:cubicBezTo>
                  <a:pt x="1454840" y="699382"/>
                  <a:pt x="1442457" y="690809"/>
                  <a:pt x="1428170" y="685094"/>
                </a:cubicBezTo>
                <a:cubicBezTo>
                  <a:pt x="1412930" y="678427"/>
                  <a:pt x="1396737" y="673664"/>
                  <a:pt x="1380545" y="669854"/>
                </a:cubicBezTo>
                <a:cubicBezTo>
                  <a:pt x="1354827" y="663187"/>
                  <a:pt x="1329110" y="657472"/>
                  <a:pt x="1303392" y="650804"/>
                </a:cubicBezTo>
                <a:cubicBezTo>
                  <a:pt x="1302440" y="650804"/>
                  <a:pt x="1302440" y="649852"/>
                  <a:pt x="1301487" y="649852"/>
                </a:cubicBezTo>
                <a:cubicBezTo>
                  <a:pt x="1275770" y="643184"/>
                  <a:pt x="1249100" y="636517"/>
                  <a:pt x="1223382" y="629849"/>
                </a:cubicBezTo>
                <a:cubicBezTo>
                  <a:pt x="1202427" y="624134"/>
                  <a:pt x="1180520" y="619372"/>
                  <a:pt x="1160517" y="610799"/>
                </a:cubicBezTo>
                <a:cubicBezTo>
                  <a:pt x="1118607" y="591749"/>
                  <a:pt x="1104320" y="552697"/>
                  <a:pt x="1101462" y="511739"/>
                </a:cubicBezTo>
                <a:cubicBezTo>
                  <a:pt x="1098605" y="482212"/>
                  <a:pt x="1104320" y="452684"/>
                  <a:pt x="1106225" y="422204"/>
                </a:cubicBezTo>
                <a:cubicBezTo>
                  <a:pt x="1107177" y="411727"/>
                  <a:pt x="1110987" y="404107"/>
                  <a:pt x="1119560" y="398392"/>
                </a:cubicBezTo>
                <a:cubicBezTo>
                  <a:pt x="1136705" y="387914"/>
                  <a:pt x="1146230" y="371722"/>
                  <a:pt x="1150040" y="352672"/>
                </a:cubicBezTo>
                <a:cubicBezTo>
                  <a:pt x="1151945" y="344099"/>
                  <a:pt x="1155755" y="335527"/>
                  <a:pt x="1155755" y="326002"/>
                </a:cubicBezTo>
                <a:cubicBezTo>
                  <a:pt x="1155755" y="305047"/>
                  <a:pt x="1155755" y="284092"/>
                  <a:pt x="1153850" y="263137"/>
                </a:cubicBezTo>
                <a:cubicBezTo>
                  <a:pt x="1152897" y="254564"/>
                  <a:pt x="1148135" y="247897"/>
                  <a:pt x="1135752" y="252659"/>
                </a:cubicBezTo>
                <a:cubicBezTo>
                  <a:pt x="1125275" y="256469"/>
                  <a:pt x="1123370" y="252659"/>
                  <a:pt x="1124322" y="241229"/>
                </a:cubicBezTo>
                <a:cubicBezTo>
                  <a:pt x="1125275" y="228847"/>
                  <a:pt x="1125275" y="215512"/>
                  <a:pt x="1125275" y="203129"/>
                </a:cubicBezTo>
                <a:cubicBezTo>
                  <a:pt x="1125275" y="196462"/>
                  <a:pt x="1123370" y="188842"/>
                  <a:pt x="1124322" y="182174"/>
                </a:cubicBezTo>
                <a:cubicBezTo>
                  <a:pt x="1125275" y="133597"/>
                  <a:pt x="1102415" y="93592"/>
                  <a:pt x="1074792" y="56444"/>
                </a:cubicBezTo>
                <a:cubicBezTo>
                  <a:pt x="1069077" y="47872"/>
                  <a:pt x="1057647" y="42157"/>
                  <a:pt x="1048122" y="37394"/>
                </a:cubicBezTo>
                <a:cubicBezTo>
                  <a:pt x="1033835" y="30727"/>
                  <a:pt x="1019547" y="24059"/>
                  <a:pt x="1005260" y="20249"/>
                </a:cubicBezTo>
                <a:cubicBezTo>
                  <a:pt x="959540" y="5009"/>
                  <a:pt x="914772" y="-706"/>
                  <a:pt x="873815" y="24059"/>
                </a:cubicBezTo>
                <a:cubicBezTo>
                  <a:pt x="839525" y="45967"/>
                  <a:pt x="808092" y="71684"/>
                  <a:pt x="782375" y="104069"/>
                </a:cubicBezTo>
                <a:cubicBezTo>
                  <a:pt x="779517" y="107879"/>
                  <a:pt x="776660" y="112642"/>
                  <a:pt x="775707" y="117404"/>
                </a:cubicBezTo>
                <a:cubicBezTo>
                  <a:pt x="772850" y="131692"/>
                  <a:pt x="770945" y="145027"/>
                  <a:pt x="769040" y="159314"/>
                </a:cubicBezTo>
                <a:cubicBezTo>
                  <a:pt x="765230" y="204082"/>
                  <a:pt x="777612" y="249802"/>
                  <a:pt x="759515" y="293617"/>
                </a:cubicBezTo>
                <a:cubicBezTo>
                  <a:pt x="759515" y="294569"/>
                  <a:pt x="759515" y="296474"/>
                  <a:pt x="759515" y="297427"/>
                </a:cubicBezTo>
                <a:cubicBezTo>
                  <a:pt x="760467" y="322192"/>
                  <a:pt x="760467" y="346957"/>
                  <a:pt x="762372" y="370769"/>
                </a:cubicBezTo>
                <a:cubicBezTo>
                  <a:pt x="763325" y="390772"/>
                  <a:pt x="769040" y="409822"/>
                  <a:pt x="786185" y="424109"/>
                </a:cubicBezTo>
                <a:cubicBezTo>
                  <a:pt x="792852" y="429824"/>
                  <a:pt x="797615" y="438397"/>
                  <a:pt x="799520" y="446969"/>
                </a:cubicBezTo>
                <a:cubicBezTo>
                  <a:pt x="805235" y="469829"/>
                  <a:pt x="809045" y="493642"/>
                  <a:pt x="811902" y="517454"/>
                </a:cubicBezTo>
                <a:cubicBezTo>
                  <a:pt x="812855" y="525074"/>
                  <a:pt x="810950" y="536504"/>
                  <a:pt x="806187" y="540314"/>
                </a:cubicBezTo>
                <a:cubicBezTo>
                  <a:pt x="783327" y="557459"/>
                  <a:pt x="761420" y="578414"/>
                  <a:pt x="729035" y="576509"/>
                </a:cubicBezTo>
                <a:cubicBezTo>
                  <a:pt x="725225" y="576509"/>
                  <a:pt x="721415" y="578414"/>
                  <a:pt x="717605" y="579367"/>
                </a:cubicBezTo>
                <a:cubicBezTo>
                  <a:pt x="660455" y="592702"/>
                  <a:pt x="603305" y="606037"/>
                  <a:pt x="546155" y="617467"/>
                </a:cubicBezTo>
                <a:cubicBezTo>
                  <a:pt x="521390" y="622229"/>
                  <a:pt x="494720" y="623182"/>
                  <a:pt x="469955" y="627944"/>
                </a:cubicBezTo>
                <a:cubicBezTo>
                  <a:pt x="445190" y="632707"/>
                  <a:pt x="421377" y="639374"/>
                  <a:pt x="396612" y="646994"/>
                </a:cubicBezTo>
                <a:cubicBezTo>
                  <a:pt x="374705" y="653662"/>
                  <a:pt x="357560" y="668902"/>
                  <a:pt x="348035" y="688904"/>
                </a:cubicBezTo>
                <a:cubicBezTo>
                  <a:pt x="329937" y="727004"/>
                  <a:pt x="321365" y="767009"/>
                  <a:pt x="311840" y="807014"/>
                </a:cubicBezTo>
                <a:cubicBezTo>
                  <a:pt x="308030" y="824159"/>
                  <a:pt x="302315" y="838447"/>
                  <a:pt x="287075" y="848924"/>
                </a:cubicBezTo>
                <a:cubicBezTo>
                  <a:pt x="269930" y="861307"/>
                  <a:pt x="253737" y="875594"/>
                  <a:pt x="246117" y="896549"/>
                </a:cubicBezTo>
                <a:cubicBezTo>
                  <a:pt x="243260" y="905122"/>
                  <a:pt x="239450" y="914647"/>
                  <a:pt x="233735" y="922267"/>
                </a:cubicBezTo>
                <a:cubicBezTo>
                  <a:pt x="209922" y="950842"/>
                  <a:pt x="195635" y="987037"/>
                  <a:pt x="164202" y="1008944"/>
                </a:cubicBezTo>
                <a:cubicBezTo>
                  <a:pt x="159440" y="1012754"/>
                  <a:pt x="155630" y="1018469"/>
                  <a:pt x="152772" y="1024184"/>
                </a:cubicBezTo>
                <a:cubicBezTo>
                  <a:pt x="128960" y="1059427"/>
                  <a:pt x="105147" y="1094669"/>
                  <a:pt x="81335" y="1130864"/>
                </a:cubicBezTo>
                <a:cubicBezTo>
                  <a:pt x="50855" y="1177537"/>
                  <a:pt x="22280" y="1225162"/>
                  <a:pt x="10850" y="1280407"/>
                </a:cubicBezTo>
                <a:cubicBezTo>
                  <a:pt x="2277" y="1320412"/>
                  <a:pt x="8945" y="1359464"/>
                  <a:pt x="27042" y="1395659"/>
                </a:cubicBezTo>
                <a:cubicBezTo>
                  <a:pt x="36567" y="1415662"/>
                  <a:pt x="49902" y="1434712"/>
                  <a:pt x="61332" y="1453762"/>
                </a:cubicBezTo>
                <a:cubicBezTo>
                  <a:pt x="66095" y="1460429"/>
                  <a:pt x="71810" y="1467097"/>
                  <a:pt x="74667" y="1474717"/>
                </a:cubicBezTo>
                <a:cubicBezTo>
                  <a:pt x="78477" y="1489004"/>
                  <a:pt x="83240" y="1501387"/>
                  <a:pt x="97527" y="1509007"/>
                </a:cubicBezTo>
                <a:cubicBezTo>
                  <a:pt x="102290" y="1510912"/>
                  <a:pt x="104195" y="1517579"/>
                  <a:pt x="108005" y="1522342"/>
                </a:cubicBezTo>
                <a:cubicBezTo>
                  <a:pt x="126102" y="1549012"/>
                  <a:pt x="143247" y="1575682"/>
                  <a:pt x="162297" y="1602352"/>
                </a:cubicBezTo>
                <a:cubicBezTo>
                  <a:pt x="174680" y="1620449"/>
                  <a:pt x="189920" y="1636642"/>
                  <a:pt x="201350" y="1654739"/>
                </a:cubicBezTo>
                <a:cubicBezTo>
                  <a:pt x="228020" y="1694744"/>
                  <a:pt x="257547" y="1731892"/>
                  <a:pt x="288980" y="1768087"/>
                </a:cubicBezTo>
                <a:cubicBezTo>
                  <a:pt x="300410" y="1781422"/>
                  <a:pt x="303267" y="1794757"/>
                  <a:pt x="300410" y="1810949"/>
                </a:cubicBezTo>
                <a:cubicBezTo>
                  <a:pt x="295647" y="1843334"/>
                  <a:pt x="290885" y="1875719"/>
                  <a:pt x="288027" y="1909057"/>
                </a:cubicBezTo>
                <a:cubicBezTo>
                  <a:pt x="284217" y="1960492"/>
                  <a:pt x="282312" y="2012879"/>
                  <a:pt x="279455" y="2064314"/>
                </a:cubicBezTo>
                <a:cubicBezTo>
                  <a:pt x="279455" y="2069077"/>
                  <a:pt x="278502" y="2074792"/>
                  <a:pt x="277550" y="2079554"/>
                </a:cubicBezTo>
                <a:cubicBezTo>
                  <a:pt x="273740" y="2117654"/>
                  <a:pt x="268025" y="2154802"/>
                  <a:pt x="266120" y="2192902"/>
                </a:cubicBezTo>
                <a:cubicBezTo>
                  <a:pt x="264215" y="2241479"/>
                  <a:pt x="263262" y="2290057"/>
                  <a:pt x="265167" y="2338634"/>
                </a:cubicBezTo>
                <a:cubicBezTo>
                  <a:pt x="266120" y="2381497"/>
                  <a:pt x="259452" y="2422454"/>
                  <a:pt x="251832" y="2463412"/>
                </a:cubicBezTo>
                <a:cubicBezTo>
                  <a:pt x="248975" y="2479604"/>
                  <a:pt x="253737" y="2490082"/>
                  <a:pt x="268025" y="2496749"/>
                </a:cubicBezTo>
                <a:cubicBezTo>
                  <a:pt x="297552" y="2508179"/>
                  <a:pt x="326127" y="2523419"/>
                  <a:pt x="358512" y="2521514"/>
                </a:cubicBezTo>
                <a:cubicBezTo>
                  <a:pt x="365180" y="2521514"/>
                  <a:pt x="370895" y="2523419"/>
                  <a:pt x="377562" y="2525324"/>
                </a:cubicBezTo>
                <a:cubicBezTo>
                  <a:pt x="411852" y="2531039"/>
                  <a:pt x="443285" y="2530087"/>
                  <a:pt x="467097" y="2499607"/>
                </a:cubicBezTo>
                <a:cubicBezTo>
                  <a:pt x="474717" y="2490082"/>
                  <a:pt x="485195" y="2483414"/>
                  <a:pt x="496625" y="2472937"/>
                </a:cubicBezTo>
                <a:cubicBezTo>
                  <a:pt x="497577" y="2485319"/>
                  <a:pt x="498530" y="2492939"/>
                  <a:pt x="498530" y="2500559"/>
                </a:cubicBezTo>
                <a:cubicBezTo>
                  <a:pt x="498530" y="2551994"/>
                  <a:pt x="498530" y="2602477"/>
                  <a:pt x="497577" y="2653912"/>
                </a:cubicBezTo>
                <a:cubicBezTo>
                  <a:pt x="496625" y="2687249"/>
                  <a:pt x="492815" y="2719634"/>
                  <a:pt x="491862" y="2752972"/>
                </a:cubicBezTo>
                <a:cubicBezTo>
                  <a:pt x="490910" y="2807264"/>
                  <a:pt x="491862" y="2861557"/>
                  <a:pt x="489957" y="2915849"/>
                </a:cubicBezTo>
                <a:cubicBezTo>
                  <a:pt x="486147" y="3045389"/>
                  <a:pt x="496625" y="3174929"/>
                  <a:pt x="483290" y="3303517"/>
                </a:cubicBezTo>
                <a:cubicBezTo>
                  <a:pt x="479480" y="3343522"/>
                  <a:pt x="482337" y="3383527"/>
                  <a:pt x="483290" y="3423532"/>
                </a:cubicBezTo>
                <a:cubicBezTo>
                  <a:pt x="484242" y="3504494"/>
                  <a:pt x="483290" y="3585457"/>
                  <a:pt x="489005" y="3666419"/>
                </a:cubicBezTo>
                <a:cubicBezTo>
                  <a:pt x="495672" y="3761669"/>
                  <a:pt x="495672" y="3857872"/>
                  <a:pt x="497577" y="3953122"/>
                </a:cubicBezTo>
                <a:cubicBezTo>
                  <a:pt x="497577" y="3956932"/>
                  <a:pt x="498530" y="3960742"/>
                  <a:pt x="498530" y="3964552"/>
                </a:cubicBezTo>
                <a:cubicBezTo>
                  <a:pt x="500435" y="3982649"/>
                  <a:pt x="503292" y="4001699"/>
                  <a:pt x="505197" y="4019797"/>
                </a:cubicBezTo>
                <a:cubicBezTo>
                  <a:pt x="506150" y="4040752"/>
                  <a:pt x="506150" y="4062659"/>
                  <a:pt x="507102" y="4083614"/>
                </a:cubicBezTo>
                <a:cubicBezTo>
                  <a:pt x="508055" y="4093139"/>
                  <a:pt x="509007" y="4104569"/>
                  <a:pt x="513770" y="4111237"/>
                </a:cubicBezTo>
                <a:cubicBezTo>
                  <a:pt x="528057" y="4131239"/>
                  <a:pt x="534725" y="4153147"/>
                  <a:pt x="539487" y="4176959"/>
                </a:cubicBezTo>
                <a:cubicBezTo>
                  <a:pt x="546155" y="4211249"/>
                  <a:pt x="554727" y="4244587"/>
                  <a:pt x="562347" y="4278877"/>
                </a:cubicBezTo>
                <a:cubicBezTo>
                  <a:pt x="563300" y="4285544"/>
                  <a:pt x="565205" y="4295069"/>
                  <a:pt x="561395" y="4299832"/>
                </a:cubicBezTo>
                <a:cubicBezTo>
                  <a:pt x="549965" y="4316977"/>
                  <a:pt x="553775" y="4336027"/>
                  <a:pt x="551870" y="4354124"/>
                </a:cubicBezTo>
                <a:cubicBezTo>
                  <a:pt x="549965" y="4379842"/>
                  <a:pt x="563300" y="4395082"/>
                  <a:pt x="583302" y="4404607"/>
                </a:cubicBezTo>
                <a:cubicBezTo>
                  <a:pt x="591875" y="4409369"/>
                  <a:pt x="597590" y="4414132"/>
                  <a:pt x="600447" y="4423657"/>
                </a:cubicBezTo>
                <a:cubicBezTo>
                  <a:pt x="605210" y="4438897"/>
                  <a:pt x="614735" y="4452232"/>
                  <a:pt x="628070" y="4459852"/>
                </a:cubicBezTo>
                <a:cubicBezTo>
                  <a:pt x="648072" y="4469377"/>
                  <a:pt x="669027" y="4478902"/>
                  <a:pt x="690935" y="4483664"/>
                </a:cubicBezTo>
                <a:cubicBezTo>
                  <a:pt x="713795" y="4489379"/>
                  <a:pt x="738560" y="4491284"/>
                  <a:pt x="762372" y="4492237"/>
                </a:cubicBezTo>
                <a:cubicBezTo>
                  <a:pt x="808092" y="4493189"/>
                  <a:pt x="852860" y="4493189"/>
                  <a:pt x="898580" y="4493189"/>
                </a:cubicBezTo>
                <a:cubicBezTo>
                  <a:pt x="917630" y="4493189"/>
                  <a:pt x="922392" y="4482712"/>
                  <a:pt x="913820" y="4464614"/>
                </a:cubicBezTo>
                <a:cubicBezTo>
                  <a:pt x="909057" y="4455089"/>
                  <a:pt x="906200" y="4444612"/>
                  <a:pt x="901437" y="4434134"/>
                </a:cubicBezTo>
                <a:cubicBezTo>
                  <a:pt x="890960" y="4406512"/>
                  <a:pt x="880482" y="4378889"/>
                  <a:pt x="869052" y="4351267"/>
                </a:cubicBezTo>
                <a:cubicBezTo>
                  <a:pt x="867147" y="4346504"/>
                  <a:pt x="863337" y="4342694"/>
                  <a:pt x="859527" y="4338884"/>
                </a:cubicBezTo>
                <a:cubicBezTo>
                  <a:pt x="837620" y="4317929"/>
                  <a:pt x="818570" y="4295069"/>
                  <a:pt x="811902" y="4263637"/>
                </a:cubicBezTo>
                <a:cubicBezTo>
                  <a:pt x="808092" y="4244587"/>
                  <a:pt x="806187" y="4225537"/>
                  <a:pt x="812855" y="4206487"/>
                </a:cubicBezTo>
                <a:cubicBezTo>
                  <a:pt x="817617" y="4193152"/>
                  <a:pt x="820475" y="4178864"/>
                  <a:pt x="823332" y="4165529"/>
                </a:cubicBezTo>
                <a:cubicBezTo>
                  <a:pt x="830000" y="4127429"/>
                  <a:pt x="835715" y="4089329"/>
                  <a:pt x="841430" y="4050277"/>
                </a:cubicBezTo>
                <a:cubicBezTo>
                  <a:pt x="845240" y="4028369"/>
                  <a:pt x="850955" y="4005509"/>
                  <a:pt x="849050" y="3982649"/>
                </a:cubicBezTo>
                <a:cubicBezTo>
                  <a:pt x="843335" y="3899782"/>
                  <a:pt x="839525" y="3817867"/>
                  <a:pt x="837620" y="3734999"/>
                </a:cubicBezTo>
                <a:cubicBezTo>
                  <a:pt x="836667" y="3711187"/>
                  <a:pt x="831905" y="3686422"/>
                  <a:pt x="826190" y="3662609"/>
                </a:cubicBezTo>
                <a:cubicBezTo>
                  <a:pt x="821427" y="3641654"/>
                  <a:pt x="813807" y="3622604"/>
                  <a:pt x="807140" y="3601649"/>
                </a:cubicBezTo>
                <a:cubicBezTo>
                  <a:pt x="801425" y="3580694"/>
                  <a:pt x="794757" y="3559739"/>
                  <a:pt x="789995" y="3537832"/>
                </a:cubicBezTo>
                <a:cubicBezTo>
                  <a:pt x="787137" y="3523544"/>
                  <a:pt x="785232" y="3508304"/>
                  <a:pt x="786185" y="3494017"/>
                </a:cubicBezTo>
                <a:cubicBezTo>
                  <a:pt x="786185" y="3480682"/>
                  <a:pt x="789995" y="3467347"/>
                  <a:pt x="790947" y="3454012"/>
                </a:cubicBezTo>
                <a:cubicBezTo>
                  <a:pt x="793805" y="3434009"/>
                  <a:pt x="797615" y="3413054"/>
                  <a:pt x="798567" y="3393052"/>
                </a:cubicBezTo>
                <a:cubicBezTo>
                  <a:pt x="799520" y="3353999"/>
                  <a:pt x="799520" y="3313994"/>
                  <a:pt x="799520" y="3274942"/>
                </a:cubicBezTo>
                <a:cubicBezTo>
                  <a:pt x="799520" y="3270179"/>
                  <a:pt x="800472" y="3262559"/>
                  <a:pt x="803330" y="3260654"/>
                </a:cubicBezTo>
                <a:cubicBezTo>
                  <a:pt x="818570" y="3252082"/>
                  <a:pt x="817617" y="3237794"/>
                  <a:pt x="819522" y="3223507"/>
                </a:cubicBezTo>
                <a:cubicBezTo>
                  <a:pt x="820475" y="3208267"/>
                  <a:pt x="822380" y="3193979"/>
                  <a:pt x="825237" y="3178739"/>
                </a:cubicBezTo>
                <a:cubicBezTo>
                  <a:pt x="847145" y="3057772"/>
                  <a:pt x="868100" y="2936804"/>
                  <a:pt x="903342" y="2818694"/>
                </a:cubicBezTo>
                <a:cubicBezTo>
                  <a:pt x="910010" y="2796787"/>
                  <a:pt x="915725" y="2773927"/>
                  <a:pt x="921440" y="2752019"/>
                </a:cubicBezTo>
                <a:cubicBezTo>
                  <a:pt x="923345" y="2752972"/>
                  <a:pt x="925250" y="2752972"/>
                  <a:pt x="927155" y="2753924"/>
                </a:cubicBezTo>
                <a:cubicBezTo>
                  <a:pt x="924297" y="2782499"/>
                  <a:pt x="921440" y="2810122"/>
                  <a:pt x="917630" y="2838697"/>
                </a:cubicBezTo>
                <a:cubicBezTo>
                  <a:pt x="906200" y="2923469"/>
                  <a:pt x="895722" y="3008242"/>
                  <a:pt x="899532" y="3093967"/>
                </a:cubicBezTo>
                <a:cubicBezTo>
                  <a:pt x="900485" y="3104444"/>
                  <a:pt x="903342" y="3113969"/>
                  <a:pt x="902390" y="3124447"/>
                </a:cubicBezTo>
                <a:cubicBezTo>
                  <a:pt x="900485" y="3146354"/>
                  <a:pt x="895722" y="3168262"/>
                  <a:pt x="893817" y="3190169"/>
                </a:cubicBezTo>
                <a:cubicBezTo>
                  <a:pt x="892865" y="3201599"/>
                  <a:pt x="893817" y="3213029"/>
                  <a:pt x="894770" y="3224459"/>
                </a:cubicBezTo>
                <a:cubicBezTo>
                  <a:pt x="898580" y="3258749"/>
                  <a:pt x="903342" y="3293039"/>
                  <a:pt x="905247" y="3328282"/>
                </a:cubicBezTo>
                <a:cubicBezTo>
                  <a:pt x="907152" y="3355904"/>
                  <a:pt x="904295" y="3383527"/>
                  <a:pt x="905247" y="3412102"/>
                </a:cubicBezTo>
                <a:cubicBezTo>
                  <a:pt x="908105" y="3485444"/>
                  <a:pt x="910962" y="3559739"/>
                  <a:pt x="913820" y="3633082"/>
                </a:cubicBezTo>
                <a:cubicBezTo>
                  <a:pt x="914772" y="3665467"/>
                  <a:pt x="917630" y="3697852"/>
                  <a:pt x="919535" y="3730237"/>
                </a:cubicBezTo>
                <a:cubicBezTo>
                  <a:pt x="919535" y="3740714"/>
                  <a:pt x="919535" y="3751192"/>
                  <a:pt x="916677" y="3760717"/>
                </a:cubicBezTo>
                <a:cubicBezTo>
                  <a:pt x="907152" y="3794054"/>
                  <a:pt x="897627" y="3827392"/>
                  <a:pt x="896675" y="3862634"/>
                </a:cubicBezTo>
                <a:cubicBezTo>
                  <a:pt x="894770" y="3919784"/>
                  <a:pt x="887150" y="3975982"/>
                  <a:pt x="883340" y="4033132"/>
                </a:cubicBezTo>
                <a:cubicBezTo>
                  <a:pt x="879530" y="4090282"/>
                  <a:pt x="874767" y="4147432"/>
                  <a:pt x="855717" y="4201724"/>
                </a:cubicBezTo>
                <a:cubicBezTo>
                  <a:pt x="845240" y="4233157"/>
                  <a:pt x="850955" y="4246492"/>
                  <a:pt x="880482" y="4262684"/>
                </a:cubicBezTo>
                <a:cubicBezTo>
                  <a:pt x="898580" y="4272209"/>
                  <a:pt x="917630" y="4279829"/>
                  <a:pt x="936680" y="4289354"/>
                </a:cubicBezTo>
                <a:cubicBezTo>
                  <a:pt x="950015" y="4296022"/>
                  <a:pt x="964302" y="4299832"/>
                  <a:pt x="979542" y="4295069"/>
                </a:cubicBezTo>
                <a:cubicBezTo>
                  <a:pt x="993830" y="4290307"/>
                  <a:pt x="1007165" y="4294117"/>
                  <a:pt x="1015737" y="4306499"/>
                </a:cubicBezTo>
                <a:cubicBezTo>
                  <a:pt x="1023357" y="4316977"/>
                  <a:pt x="1030977" y="4329359"/>
                  <a:pt x="1038597" y="4339837"/>
                </a:cubicBezTo>
                <a:cubicBezTo>
                  <a:pt x="1044312" y="4347457"/>
                  <a:pt x="1050980" y="4357934"/>
                  <a:pt x="1059552" y="4361744"/>
                </a:cubicBezTo>
                <a:cubicBezTo>
                  <a:pt x="1093842" y="4379842"/>
                  <a:pt x="1131942" y="4389367"/>
                  <a:pt x="1170995" y="4391272"/>
                </a:cubicBezTo>
                <a:cubicBezTo>
                  <a:pt x="1208142" y="4393177"/>
                  <a:pt x="1246242" y="4391272"/>
                  <a:pt x="1283390" y="4390319"/>
                </a:cubicBezTo>
                <a:cubicBezTo>
                  <a:pt x="1295772" y="4390319"/>
                  <a:pt x="1309107" y="4387462"/>
                  <a:pt x="1321490" y="4385557"/>
                </a:cubicBezTo>
                <a:cubicBezTo>
                  <a:pt x="1336730" y="4382699"/>
                  <a:pt x="1342445" y="4370317"/>
                  <a:pt x="1333872" y="4358887"/>
                </a:cubicBezTo>
                <a:cubicBezTo>
                  <a:pt x="1325300" y="4348409"/>
                  <a:pt x="1323395" y="4336027"/>
                  <a:pt x="1317680" y="4324597"/>
                </a:cubicBezTo>
                <a:cubicBezTo>
                  <a:pt x="1312917" y="4314119"/>
                  <a:pt x="1306250" y="4304594"/>
                  <a:pt x="1297677" y="4296974"/>
                </a:cubicBezTo>
                <a:cubicBezTo>
                  <a:pt x="1286247" y="4286497"/>
                  <a:pt x="1273865" y="4274114"/>
                  <a:pt x="1258625" y="4268399"/>
                </a:cubicBezTo>
                <a:cubicBezTo>
                  <a:pt x="1228145" y="4256017"/>
                  <a:pt x="1207190" y="4235062"/>
                  <a:pt x="1196712" y="4203629"/>
                </a:cubicBezTo>
                <a:cubicBezTo>
                  <a:pt x="1196712" y="4202677"/>
                  <a:pt x="1195760" y="4202677"/>
                  <a:pt x="1195760" y="4201724"/>
                </a:cubicBezTo>
                <a:cubicBezTo>
                  <a:pt x="1188140" y="4180769"/>
                  <a:pt x="1179567" y="4159814"/>
                  <a:pt x="1173852" y="4137907"/>
                </a:cubicBezTo>
                <a:cubicBezTo>
                  <a:pt x="1167185" y="4113142"/>
                  <a:pt x="1165280" y="4087424"/>
                  <a:pt x="1159565" y="4061707"/>
                </a:cubicBezTo>
                <a:cubicBezTo>
                  <a:pt x="1154802" y="4041704"/>
                  <a:pt x="1151945" y="4021702"/>
                  <a:pt x="1165280" y="4002652"/>
                </a:cubicBezTo>
                <a:cubicBezTo>
                  <a:pt x="1170995" y="3994079"/>
                  <a:pt x="1170995" y="3981697"/>
                  <a:pt x="1172900" y="3971219"/>
                </a:cubicBezTo>
                <a:cubicBezTo>
                  <a:pt x="1177662" y="3938834"/>
                  <a:pt x="1181472" y="3907402"/>
                  <a:pt x="1185282" y="3875017"/>
                </a:cubicBezTo>
                <a:cubicBezTo>
                  <a:pt x="1188140" y="3853109"/>
                  <a:pt x="1192902" y="3830249"/>
                  <a:pt x="1194807" y="3808342"/>
                </a:cubicBezTo>
                <a:cubicBezTo>
                  <a:pt x="1198617" y="3763574"/>
                  <a:pt x="1201475" y="3719759"/>
                  <a:pt x="1204332" y="3674992"/>
                </a:cubicBezTo>
                <a:cubicBezTo>
                  <a:pt x="1204332" y="3670229"/>
                  <a:pt x="1205285" y="3666419"/>
                  <a:pt x="1206237" y="3661657"/>
                </a:cubicBezTo>
                <a:cubicBezTo>
                  <a:pt x="1216715" y="3607364"/>
                  <a:pt x="1222430" y="3553072"/>
                  <a:pt x="1226240" y="3498779"/>
                </a:cubicBezTo>
                <a:cubicBezTo>
                  <a:pt x="1227192" y="3477824"/>
                  <a:pt x="1230050" y="3457822"/>
                  <a:pt x="1231002" y="3436867"/>
                </a:cubicBezTo>
                <a:cubicBezTo>
                  <a:pt x="1231955" y="3428294"/>
                  <a:pt x="1231002" y="3419722"/>
                  <a:pt x="1230050" y="3412102"/>
                </a:cubicBezTo>
                <a:cubicBezTo>
                  <a:pt x="1229097" y="3399719"/>
                  <a:pt x="1225287" y="3386384"/>
                  <a:pt x="1225287" y="3374002"/>
                </a:cubicBezTo>
                <a:cubicBezTo>
                  <a:pt x="1224335" y="3347332"/>
                  <a:pt x="1224335" y="3320662"/>
                  <a:pt x="1225287" y="3293992"/>
                </a:cubicBezTo>
                <a:cubicBezTo>
                  <a:pt x="1226240" y="3280657"/>
                  <a:pt x="1229097" y="3267322"/>
                  <a:pt x="1231955" y="3253987"/>
                </a:cubicBezTo>
                <a:cubicBezTo>
                  <a:pt x="1233860" y="3243509"/>
                  <a:pt x="1238622" y="3233032"/>
                  <a:pt x="1239575" y="3222554"/>
                </a:cubicBezTo>
                <a:cubicBezTo>
                  <a:pt x="1243385" y="3188264"/>
                  <a:pt x="1245290" y="3154927"/>
                  <a:pt x="1248147" y="3120637"/>
                </a:cubicBezTo>
                <a:cubicBezTo>
                  <a:pt x="1248147" y="3116827"/>
                  <a:pt x="1249100" y="3113017"/>
                  <a:pt x="1250052" y="3109207"/>
                </a:cubicBezTo>
                <a:cubicBezTo>
                  <a:pt x="1254815" y="3079679"/>
                  <a:pt x="1258625" y="3049199"/>
                  <a:pt x="1263387" y="3019672"/>
                </a:cubicBezTo>
                <a:cubicBezTo>
                  <a:pt x="1267197" y="2996812"/>
                  <a:pt x="1270055" y="2973952"/>
                  <a:pt x="1274817" y="2951092"/>
                </a:cubicBezTo>
                <a:cubicBezTo>
                  <a:pt x="1279580" y="2928232"/>
                  <a:pt x="1288152" y="2906324"/>
                  <a:pt x="1287200" y="2882512"/>
                </a:cubicBezTo>
                <a:cubicBezTo>
                  <a:pt x="1287200" y="2875844"/>
                  <a:pt x="1288152" y="2868224"/>
                  <a:pt x="1289105" y="2861557"/>
                </a:cubicBezTo>
                <a:cubicBezTo>
                  <a:pt x="1293867" y="2829172"/>
                  <a:pt x="1297677" y="2796787"/>
                  <a:pt x="1302440" y="2764402"/>
                </a:cubicBezTo>
                <a:cubicBezTo>
                  <a:pt x="1304345" y="2752019"/>
                  <a:pt x="1306250" y="2740589"/>
                  <a:pt x="1308155" y="2728207"/>
                </a:cubicBezTo>
                <a:cubicBezTo>
                  <a:pt x="1311012" y="2710109"/>
                  <a:pt x="1315775" y="2692012"/>
                  <a:pt x="1317680" y="2672962"/>
                </a:cubicBezTo>
                <a:cubicBezTo>
                  <a:pt x="1322442" y="2634862"/>
                  <a:pt x="1332920" y="2596762"/>
                  <a:pt x="1328157" y="2557709"/>
                </a:cubicBezTo>
                <a:cubicBezTo>
                  <a:pt x="1328157" y="2556757"/>
                  <a:pt x="1328157" y="2554852"/>
                  <a:pt x="1329110" y="2553899"/>
                </a:cubicBezTo>
                <a:cubicBezTo>
                  <a:pt x="1330062" y="2542469"/>
                  <a:pt x="1336730" y="2536754"/>
                  <a:pt x="1348160" y="2535802"/>
                </a:cubicBezTo>
                <a:cubicBezTo>
                  <a:pt x="1384355" y="2531992"/>
                  <a:pt x="1416740" y="2517704"/>
                  <a:pt x="1445315" y="2494844"/>
                </a:cubicBezTo>
                <a:cubicBezTo>
                  <a:pt x="1463412" y="2480557"/>
                  <a:pt x="1479605" y="2465317"/>
                  <a:pt x="1474842" y="2438647"/>
                </a:cubicBezTo>
                <a:cubicBezTo>
                  <a:pt x="1471985" y="2422454"/>
                  <a:pt x="1471985" y="2405309"/>
                  <a:pt x="1470080" y="2388164"/>
                </a:cubicBezTo>
                <a:cubicBezTo>
                  <a:pt x="1469127" y="2375782"/>
                  <a:pt x="1468175" y="2363399"/>
                  <a:pt x="1468175" y="2351017"/>
                </a:cubicBezTo>
                <a:cubicBezTo>
                  <a:pt x="1465317" y="2232907"/>
                  <a:pt x="1472937" y="2115749"/>
                  <a:pt x="1460555" y="1997639"/>
                </a:cubicBezTo>
                <a:cubicBezTo>
                  <a:pt x="1459602" y="1990972"/>
                  <a:pt x="1460555" y="1983352"/>
                  <a:pt x="1460555" y="1976684"/>
                </a:cubicBezTo>
                <a:cubicBezTo>
                  <a:pt x="1460555" y="1966207"/>
                  <a:pt x="1463412" y="1957634"/>
                  <a:pt x="1471985" y="1951919"/>
                </a:cubicBezTo>
                <a:cubicBezTo>
                  <a:pt x="1483415" y="1943347"/>
                  <a:pt x="1491987" y="1932869"/>
                  <a:pt x="1495797" y="1918582"/>
                </a:cubicBezTo>
                <a:cubicBezTo>
                  <a:pt x="1499607" y="1906199"/>
                  <a:pt x="1507227" y="1895722"/>
                  <a:pt x="1513895" y="1884292"/>
                </a:cubicBezTo>
                <a:cubicBezTo>
                  <a:pt x="1533897" y="1853812"/>
                  <a:pt x="1554852" y="1825237"/>
                  <a:pt x="1573902" y="1793804"/>
                </a:cubicBezTo>
                <a:cubicBezTo>
                  <a:pt x="1584380" y="1776659"/>
                  <a:pt x="1590095" y="1757609"/>
                  <a:pt x="1599620" y="1739512"/>
                </a:cubicBezTo>
                <a:cubicBezTo>
                  <a:pt x="1631052" y="1679504"/>
                  <a:pt x="1663437" y="1621402"/>
                  <a:pt x="1692965" y="1561394"/>
                </a:cubicBezTo>
                <a:cubicBezTo>
                  <a:pt x="1703442" y="1539487"/>
                  <a:pt x="1712967" y="1515674"/>
                  <a:pt x="1714872" y="1491862"/>
                </a:cubicBezTo>
                <a:cubicBezTo>
                  <a:pt x="1716777" y="1463287"/>
                  <a:pt x="1723445" y="1435664"/>
                  <a:pt x="1729160" y="1408042"/>
                </a:cubicBezTo>
                <a:cubicBezTo>
                  <a:pt x="1737732" y="1383277"/>
                  <a:pt x="1743447" y="1357559"/>
                  <a:pt x="1732970" y="1329937"/>
                </a:cubicBezTo>
                <a:close/>
                <a:moveTo>
                  <a:pt x="373752" y="1452809"/>
                </a:moveTo>
                <a:cubicBezTo>
                  <a:pt x="373752" y="1455667"/>
                  <a:pt x="368990" y="1457572"/>
                  <a:pt x="367085" y="1460429"/>
                </a:cubicBezTo>
                <a:cubicBezTo>
                  <a:pt x="365180" y="1458524"/>
                  <a:pt x="361370" y="1455667"/>
                  <a:pt x="361370" y="1453762"/>
                </a:cubicBezTo>
                <a:cubicBezTo>
                  <a:pt x="358512" y="1418519"/>
                  <a:pt x="334700" y="1394707"/>
                  <a:pt x="319460" y="1365179"/>
                </a:cubicBezTo>
                <a:cubicBezTo>
                  <a:pt x="317555" y="1360417"/>
                  <a:pt x="313745" y="1356607"/>
                  <a:pt x="310887" y="1351844"/>
                </a:cubicBezTo>
                <a:cubicBezTo>
                  <a:pt x="307077" y="1346129"/>
                  <a:pt x="307077" y="1340414"/>
                  <a:pt x="311840" y="1334699"/>
                </a:cubicBezTo>
                <a:cubicBezTo>
                  <a:pt x="322317" y="1322317"/>
                  <a:pt x="331842" y="1309934"/>
                  <a:pt x="343272" y="1297552"/>
                </a:cubicBezTo>
                <a:cubicBezTo>
                  <a:pt x="354702" y="1285169"/>
                  <a:pt x="360417" y="1285169"/>
                  <a:pt x="367085" y="1301362"/>
                </a:cubicBezTo>
                <a:cubicBezTo>
                  <a:pt x="372800" y="1315649"/>
                  <a:pt x="375657" y="1331842"/>
                  <a:pt x="377562" y="1348034"/>
                </a:cubicBezTo>
                <a:cubicBezTo>
                  <a:pt x="379467" y="1358512"/>
                  <a:pt x="377562" y="1369942"/>
                  <a:pt x="377562" y="1381372"/>
                </a:cubicBezTo>
                <a:cubicBezTo>
                  <a:pt x="378515" y="1381372"/>
                  <a:pt x="379467" y="1381372"/>
                  <a:pt x="381372" y="1381372"/>
                </a:cubicBezTo>
                <a:cubicBezTo>
                  <a:pt x="378515" y="1404232"/>
                  <a:pt x="376610" y="1428044"/>
                  <a:pt x="373752" y="1452809"/>
                </a:cubicBezTo>
                <a:close/>
                <a:moveTo>
                  <a:pt x="575682" y="1686172"/>
                </a:moveTo>
                <a:cubicBezTo>
                  <a:pt x="570920" y="1693792"/>
                  <a:pt x="565205" y="1700459"/>
                  <a:pt x="559490" y="1708079"/>
                </a:cubicBezTo>
                <a:cubicBezTo>
                  <a:pt x="532820" y="1744274"/>
                  <a:pt x="506150" y="1781422"/>
                  <a:pt x="480432" y="1817617"/>
                </a:cubicBezTo>
                <a:cubicBezTo>
                  <a:pt x="477575" y="1821427"/>
                  <a:pt x="477575" y="1828094"/>
                  <a:pt x="476622" y="1834762"/>
                </a:cubicBezTo>
                <a:cubicBezTo>
                  <a:pt x="465192" y="1832857"/>
                  <a:pt x="453762" y="1830952"/>
                  <a:pt x="437570" y="1828094"/>
                </a:cubicBezTo>
                <a:cubicBezTo>
                  <a:pt x="449000" y="1814759"/>
                  <a:pt x="457572" y="1803329"/>
                  <a:pt x="466145" y="1792852"/>
                </a:cubicBezTo>
                <a:cubicBezTo>
                  <a:pt x="496625" y="1757609"/>
                  <a:pt x="527105" y="1723319"/>
                  <a:pt x="557585" y="1688077"/>
                </a:cubicBezTo>
                <a:cubicBezTo>
                  <a:pt x="560442" y="1684267"/>
                  <a:pt x="564252" y="1681409"/>
                  <a:pt x="567110" y="1678552"/>
                </a:cubicBezTo>
                <a:cubicBezTo>
                  <a:pt x="569015" y="1677599"/>
                  <a:pt x="572825" y="1677599"/>
                  <a:pt x="573777" y="1678552"/>
                </a:cubicBezTo>
                <a:cubicBezTo>
                  <a:pt x="575682" y="1680457"/>
                  <a:pt x="576635" y="1685219"/>
                  <a:pt x="575682" y="1686172"/>
                </a:cubicBezTo>
                <a:close/>
                <a:moveTo>
                  <a:pt x="889055" y="1877624"/>
                </a:moveTo>
                <a:cubicBezTo>
                  <a:pt x="889055" y="1874767"/>
                  <a:pt x="889055" y="1872862"/>
                  <a:pt x="890007" y="1871909"/>
                </a:cubicBezTo>
                <a:cubicBezTo>
                  <a:pt x="907152" y="1852859"/>
                  <a:pt x="907152" y="1849049"/>
                  <a:pt x="887150" y="1834762"/>
                </a:cubicBezTo>
                <a:cubicBezTo>
                  <a:pt x="854765" y="1812854"/>
                  <a:pt x="824285" y="1789042"/>
                  <a:pt x="789995" y="1769992"/>
                </a:cubicBezTo>
                <a:cubicBezTo>
                  <a:pt x="757610" y="1752847"/>
                  <a:pt x="722367" y="1741417"/>
                  <a:pt x="689030" y="1727129"/>
                </a:cubicBezTo>
                <a:cubicBezTo>
                  <a:pt x="677600" y="1722367"/>
                  <a:pt x="666170" y="1718557"/>
                  <a:pt x="655692" y="1712842"/>
                </a:cubicBezTo>
                <a:cubicBezTo>
                  <a:pt x="638547" y="1704269"/>
                  <a:pt x="621402" y="1693792"/>
                  <a:pt x="604257" y="1685219"/>
                </a:cubicBezTo>
                <a:cubicBezTo>
                  <a:pt x="586160" y="1675694"/>
                  <a:pt x="585207" y="1648072"/>
                  <a:pt x="602352" y="1636642"/>
                </a:cubicBezTo>
                <a:cubicBezTo>
                  <a:pt x="608067" y="1632832"/>
                  <a:pt x="614735" y="1630927"/>
                  <a:pt x="618545" y="1626164"/>
                </a:cubicBezTo>
                <a:cubicBezTo>
                  <a:pt x="623307" y="1621402"/>
                  <a:pt x="625212" y="1614734"/>
                  <a:pt x="628070" y="1608067"/>
                </a:cubicBezTo>
                <a:cubicBezTo>
                  <a:pt x="631880" y="1599494"/>
                  <a:pt x="632832" y="1589017"/>
                  <a:pt x="637595" y="1581397"/>
                </a:cubicBezTo>
                <a:cubicBezTo>
                  <a:pt x="658550" y="1549012"/>
                  <a:pt x="683315" y="1519484"/>
                  <a:pt x="711890" y="1492814"/>
                </a:cubicBezTo>
                <a:cubicBezTo>
                  <a:pt x="749990" y="1455667"/>
                  <a:pt x="771897" y="1408042"/>
                  <a:pt x="788090" y="1357559"/>
                </a:cubicBezTo>
                <a:cubicBezTo>
                  <a:pt x="812855" y="1278502"/>
                  <a:pt x="823332" y="1197539"/>
                  <a:pt x="821427" y="1114672"/>
                </a:cubicBezTo>
                <a:cubicBezTo>
                  <a:pt x="819522" y="1039424"/>
                  <a:pt x="820475" y="964177"/>
                  <a:pt x="819522" y="889882"/>
                </a:cubicBezTo>
                <a:cubicBezTo>
                  <a:pt x="818570" y="839399"/>
                  <a:pt x="815712" y="788917"/>
                  <a:pt x="813807" y="738434"/>
                </a:cubicBezTo>
                <a:cubicBezTo>
                  <a:pt x="813807" y="732719"/>
                  <a:pt x="813807" y="726052"/>
                  <a:pt x="813807" y="720337"/>
                </a:cubicBezTo>
                <a:cubicBezTo>
                  <a:pt x="815712" y="719384"/>
                  <a:pt x="817617" y="719384"/>
                  <a:pt x="818570" y="718432"/>
                </a:cubicBezTo>
                <a:cubicBezTo>
                  <a:pt x="833810" y="750817"/>
                  <a:pt x="848097" y="783202"/>
                  <a:pt x="863337" y="815587"/>
                </a:cubicBezTo>
                <a:cubicBezTo>
                  <a:pt x="864290" y="815587"/>
                  <a:pt x="865242" y="814634"/>
                  <a:pt x="866195" y="814634"/>
                </a:cubicBezTo>
                <a:cubicBezTo>
                  <a:pt x="860480" y="800347"/>
                  <a:pt x="853812" y="786059"/>
                  <a:pt x="848097" y="771772"/>
                </a:cubicBezTo>
                <a:cubicBezTo>
                  <a:pt x="841430" y="756532"/>
                  <a:pt x="836667" y="741292"/>
                  <a:pt x="828095" y="727004"/>
                </a:cubicBezTo>
                <a:cubicBezTo>
                  <a:pt x="809045" y="692714"/>
                  <a:pt x="809997" y="654614"/>
                  <a:pt x="810950" y="617467"/>
                </a:cubicBezTo>
                <a:cubicBezTo>
                  <a:pt x="810950" y="605084"/>
                  <a:pt x="811902" y="592702"/>
                  <a:pt x="812855" y="580319"/>
                </a:cubicBezTo>
                <a:cubicBezTo>
                  <a:pt x="813807" y="571747"/>
                  <a:pt x="815712" y="564127"/>
                  <a:pt x="816665" y="556507"/>
                </a:cubicBezTo>
                <a:cubicBezTo>
                  <a:pt x="818570" y="555554"/>
                  <a:pt x="819522" y="555554"/>
                  <a:pt x="821427" y="554602"/>
                </a:cubicBezTo>
                <a:cubicBezTo>
                  <a:pt x="832857" y="567937"/>
                  <a:pt x="844287" y="581272"/>
                  <a:pt x="856670" y="594607"/>
                </a:cubicBezTo>
                <a:cubicBezTo>
                  <a:pt x="872862" y="613657"/>
                  <a:pt x="887150" y="635564"/>
                  <a:pt x="913820" y="638422"/>
                </a:cubicBezTo>
                <a:cubicBezTo>
                  <a:pt x="942395" y="642232"/>
                  <a:pt x="956682" y="661282"/>
                  <a:pt x="974780" y="679379"/>
                </a:cubicBezTo>
                <a:cubicBezTo>
                  <a:pt x="981447" y="686047"/>
                  <a:pt x="984305" y="689857"/>
                  <a:pt x="973827" y="696524"/>
                </a:cubicBezTo>
                <a:cubicBezTo>
                  <a:pt x="964302" y="702239"/>
                  <a:pt x="956682" y="711764"/>
                  <a:pt x="950015" y="721289"/>
                </a:cubicBezTo>
                <a:cubicBezTo>
                  <a:pt x="931917" y="746054"/>
                  <a:pt x="914772" y="770819"/>
                  <a:pt x="899532" y="797489"/>
                </a:cubicBezTo>
                <a:cubicBezTo>
                  <a:pt x="910010" y="785107"/>
                  <a:pt x="920487" y="772724"/>
                  <a:pt x="930012" y="759389"/>
                </a:cubicBezTo>
                <a:cubicBezTo>
                  <a:pt x="935727" y="751769"/>
                  <a:pt x="939537" y="749864"/>
                  <a:pt x="945252" y="759389"/>
                </a:cubicBezTo>
                <a:cubicBezTo>
                  <a:pt x="952872" y="771772"/>
                  <a:pt x="961445" y="784154"/>
                  <a:pt x="954777" y="800347"/>
                </a:cubicBezTo>
                <a:cubicBezTo>
                  <a:pt x="913820" y="910837"/>
                  <a:pt x="909057" y="1026089"/>
                  <a:pt x="910962" y="1142294"/>
                </a:cubicBezTo>
                <a:cubicBezTo>
                  <a:pt x="913820" y="1260404"/>
                  <a:pt x="913820" y="1377562"/>
                  <a:pt x="917630" y="1495672"/>
                </a:cubicBezTo>
                <a:cubicBezTo>
                  <a:pt x="920487" y="1589017"/>
                  <a:pt x="924297" y="1683314"/>
                  <a:pt x="929060" y="1776659"/>
                </a:cubicBezTo>
                <a:cubicBezTo>
                  <a:pt x="929060" y="1785232"/>
                  <a:pt x="932870" y="1796662"/>
                  <a:pt x="938585" y="1802377"/>
                </a:cubicBezTo>
                <a:cubicBezTo>
                  <a:pt x="967160" y="1833809"/>
                  <a:pt x="996687" y="1865242"/>
                  <a:pt x="1026215" y="1895722"/>
                </a:cubicBezTo>
                <a:cubicBezTo>
                  <a:pt x="1030025" y="1899532"/>
                  <a:pt x="1033835" y="1903342"/>
                  <a:pt x="1036692" y="1909057"/>
                </a:cubicBezTo>
                <a:cubicBezTo>
                  <a:pt x="983352" y="1909057"/>
                  <a:pt x="935727" y="1897627"/>
                  <a:pt x="889055" y="1877624"/>
                </a:cubicBezTo>
                <a:close/>
                <a:moveTo>
                  <a:pt x="1279580" y="1673789"/>
                </a:moveTo>
                <a:cubicBezTo>
                  <a:pt x="1278627" y="1698554"/>
                  <a:pt x="1274817" y="1723319"/>
                  <a:pt x="1275770" y="1747132"/>
                </a:cubicBezTo>
                <a:cubicBezTo>
                  <a:pt x="1275770" y="1771897"/>
                  <a:pt x="1267197" y="1791899"/>
                  <a:pt x="1250052" y="1809044"/>
                </a:cubicBezTo>
                <a:cubicBezTo>
                  <a:pt x="1229097" y="1829047"/>
                  <a:pt x="1208142" y="1850002"/>
                  <a:pt x="1188140" y="1870004"/>
                </a:cubicBezTo>
                <a:cubicBezTo>
                  <a:pt x="1177662" y="1880482"/>
                  <a:pt x="1170042" y="1891912"/>
                  <a:pt x="1170042" y="1907152"/>
                </a:cubicBezTo>
                <a:cubicBezTo>
                  <a:pt x="1170042" y="1911914"/>
                  <a:pt x="1165280" y="1917629"/>
                  <a:pt x="1160517" y="1919534"/>
                </a:cubicBezTo>
                <a:cubicBezTo>
                  <a:pt x="1154802" y="1922392"/>
                  <a:pt x="1148135" y="1925249"/>
                  <a:pt x="1142420" y="1924297"/>
                </a:cubicBezTo>
                <a:cubicBezTo>
                  <a:pt x="1110987" y="1922392"/>
                  <a:pt x="1079555" y="1919534"/>
                  <a:pt x="1045265" y="1916677"/>
                </a:cubicBezTo>
                <a:cubicBezTo>
                  <a:pt x="1049075" y="1910009"/>
                  <a:pt x="1050980" y="1905247"/>
                  <a:pt x="1053837" y="1901437"/>
                </a:cubicBezTo>
                <a:cubicBezTo>
                  <a:pt x="1079555" y="1868099"/>
                  <a:pt x="1106225" y="1835714"/>
                  <a:pt x="1132895" y="1803329"/>
                </a:cubicBezTo>
                <a:cubicBezTo>
                  <a:pt x="1140515" y="1793804"/>
                  <a:pt x="1144325" y="1784279"/>
                  <a:pt x="1143372" y="1770944"/>
                </a:cubicBezTo>
                <a:cubicBezTo>
                  <a:pt x="1141467" y="1735702"/>
                  <a:pt x="1139562" y="1701412"/>
                  <a:pt x="1137657" y="1666169"/>
                </a:cubicBezTo>
                <a:cubicBezTo>
                  <a:pt x="1134800" y="1612829"/>
                  <a:pt x="1133847" y="1558537"/>
                  <a:pt x="1130037" y="1505197"/>
                </a:cubicBezTo>
                <a:cubicBezTo>
                  <a:pt x="1126227" y="1435664"/>
                  <a:pt x="1121465" y="1366132"/>
                  <a:pt x="1115750" y="1296599"/>
                </a:cubicBezTo>
                <a:cubicBezTo>
                  <a:pt x="1110035" y="1228019"/>
                  <a:pt x="1103367" y="1160392"/>
                  <a:pt x="1094795" y="1091812"/>
                </a:cubicBezTo>
                <a:cubicBezTo>
                  <a:pt x="1084317" y="1006087"/>
                  <a:pt x="1071935" y="920362"/>
                  <a:pt x="1037645" y="839399"/>
                </a:cubicBezTo>
                <a:cubicBezTo>
                  <a:pt x="1029072" y="820349"/>
                  <a:pt x="1024310" y="800347"/>
                  <a:pt x="1019547" y="780344"/>
                </a:cubicBezTo>
                <a:cubicBezTo>
                  <a:pt x="1018595" y="774629"/>
                  <a:pt x="1020500" y="767009"/>
                  <a:pt x="1024310" y="761294"/>
                </a:cubicBezTo>
                <a:cubicBezTo>
                  <a:pt x="1028120" y="755579"/>
                  <a:pt x="1034787" y="751769"/>
                  <a:pt x="1042407" y="744149"/>
                </a:cubicBezTo>
                <a:cubicBezTo>
                  <a:pt x="1051932" y="766057"/>
                  <a:pt x="1060505" y="785107"/>
                  <a:pt x="1069077" y="806062"/>
                </a:cubicBezTo>
                <a:cubicBezTo>
                  <a:pt x="1065267" y="773677"/>
                  <a:pt x="1037645" y="721289"/>
                  <a:pt x="1014785" y="699382"/>
                </a:cubicBezTo>
                <a:cubicBezTo>
                  <a:pt x="1003355" y="688904"/>
                  <a:pt x="1003355" y="687952"/>
                  <a:pt x="1015737" y="677474"/>
                </a:cubicBezTo>
                <a:cubicBezTo>
                  <a:pt x="1033835" y="662234"/>
                  <a:pt x="1051932" y="647947"/>
                  <a:pt x="1068125" y="631754"/>
                </a:cubicBezTo>
                <a:cubicBezTo>
                  <a:pt x="1084317" y="615562"/>
                  <a:pt x="1095747" y="596512"/>
                  <a:pt x="1096700" y="571747"/>
                </a:cubicBezTo>
                <a:cubicBezTo>
                  <a:pt x="1096700" y="565079"/>
                  <a:pt x="1099557" y="559364"/>
                  <a:pt x="1102415" y="552697"/>
                </a:cubicBezTo>
                <a:cubicBezTo>
                  <a:pt x="1111940" y="569842"/>
                  <a:pt x="1122417" y="586987"/>
                  <a:pt x="1120512" y="606989"/>
                </a:cubicBezTo>
                <a:cubicBezTo>
                  <a:pt x="1116702" y="651757"/>
                  <a:pt x="1111940" y="697477"/>
                  <a:pt x="1107177" y="742244"/>
                </a:cubicBezTo>
                <a:cubicBezTo>
                  <a:pt x="1106225" y="748912"/>
                  <a:pt x="1105272" y="754627"/>
                  <a:pt x="1108130" y="761294"/>
                </a:cubicBezTo>
                <a:cubicBezTo>
                  <a:pt x="1114797" y="714622"/>
                  <a:pt x="1120512" y="667949"/>
                  <a:pt x="1127180" y="621277"/>
                </a:cubicBezTo>
                <a:cubicBezTo>
                  <a:pt x="1150992" y="690809"/>
                  <a:pt x="1176710" y="758437"/>
                  <a:pt x="1187187" y="829874"/>
                </a:cubicBezTo>
                <a:cubicBezTo>
                  <a:pt x="1194807" y="886072"/>
                  <a:pt x="1212905" y="939412"/>
                  <a:pt x="1228145" y="993704"/>
                </a:cubicBezTo>
                <a:cubicBezTo>
                  <a:pt x="1240527" y="1037519"/>
                  <a:pt x="1247195" y="1082287"/>
                  <a:pt x="1246242" y="1128007"/>
                </a:cubicBezTo>
                <a:cubicBezTo>
                  <a:pt x="1244337" y="1207064"/>
                  <a:pt x="1252910" y="1285169"/>
                  <a:pt x="1270055" y="1363274"/>
                </a:cubicBezTo>
                <a:cubicBezTo>
                  <a:pt x="1274817" y="1384229"/>
                  <a:pt x="1274817" y="1405184"/>
                  <a:pt x="1276722" y="1427092"/>
                </a:cubicBezTo>
                <a:cubicBezTo>
                  <a:pt x="1279580" y="1463287"/>
                  <a:pt x="1284342" y="1499482"/>
                  <a:pt x="1284342" y="1534724"/>
                </a:cubicBezTo>
                <a:cubicBezTo>
                  <a:pt x="1284342" y="1581397"/>
                  <a:pt x="1281485" y="1628069"/>
                  <a:pt x="1279580" y="1673789"/>
                </a:cubicBezTo>
                <a:close/>
                <a:moveTo>
                  <a:pt x="1437695" y="1289932"/>
                </a:moveTo>
                <a:cubicBezTo>
                  <a:pt x="1439600" y="1289932"/>
                  <a:pt x="1440552" y="1288979"/>
                  <a:pt x="1442457" y="1288979"/>
                </a:cubicBezTo>
                <a:cubicBezTo>
                  <a:pt x="1444362" y="1292789"/>
                  <a:pt x="1446267" y="1296599"/>
                  <a:pt x="1447220" y="1300409"/>
                </a:cubicBezTo>
                <a:cubicBezTo>
                  <a:pt x="1448172" y="1308982"/>
                  <a:pt x="1448172" y="1318507"/>
                  <a:pt x="1448172" y="1327079"/>
                </a:cubicBezTo>
                <a:cubicBezTo>
                  <a:pt x="1446267" y="1352797"/>
                  <a:pt x="1451030" y="1375657"/>
                  <a:pt x="1470080" y="1394707"/>
                </a:cubicBezTo>
                <a:cubicBezTo>
                  <a:pt x="1481510" y="1406137"/>
                  <a:pt x="1481510" y="1418519"/>
                  <a:pt x="1476747" y="1433759"/>
                </a:cubicBezTo>
                <a:cubicBezTo>
                  <a:pt x="1469127" y="1457572"/>
                  <a:pt x="1453887" y="1476622"/>
                  <a:pt x="1439600" y="1497577"/>
                </a:cubicBezTo>
                <a:cubicBezTo>
                  <a:pt x="1431980" y="1428044"/>
                  <a:pt x="1431027" y="1359464"/>
                  <a:pt x="1437695" y="1289932"/>
                </a:cubicBezTo>
                <a:close/>
                <a:moveTo>
                  <a:pt x="1475795" y="1882387"/>
                </a:moveTo>
                <a:cubicBezTo>
                  <a:pt x="1468175" y="1887149"/>
                  <a:pt x="1465317" y="1880482"/>
                  <a:pt x="1462460" y="1874767"/>
                </a:cubicBezTo>
                <a:cubicBezTo>
                  <a:pt x="1438647" y="1833809"/>
                  <a:pt x="1411977" y="1796662"/>
                  <a:pt x="1371972" y="1769992"/>
                </a:cubicBezTo>
                <a:cubicBezTo>
                  <a:pt x="1360542" y="1762372"/>
                  <a:pt x="1348160" y="1756657"/>
                  <a:pt x="1336730" y="1750942"/>
                </a:cubicBezTo>
                <a:cubicBezTo>
                  <a:pt x="1331015" y="1748084"/>
                  <a:pt x="1325300" y="1746179"/>
                  <a:pt x="1319585" y="1744274"/>
                </a:cubicBezTo>
                <a:cubicBezTo>
                  <a:pt x="1319585" y="1742369"/>
                  <a:pt x="1320537" y="1740464"/>
                  <a:pt x="1320537" y="1738559"/>
                </a:cubicBezTo>
                <a:cubicBezTo>
                  <a:pt x="1326252" y="1739512"/>
                  <a:pt x="1331967" y="1738559"/>
                  <a:pt x="1337682" y="1740464"/>
                </a:cubicBezTo>
                <a:cubicBezTo>
                  <a:pt x="1367210" y="1749989"/>
                  <a:pt x="1395785" y="1762372"/>
                  <a:pt x="1416740" y="1788089"/>
                </a:cubicBezTo>
                <a:cubicBezTo>
                  <a:pt x="1434837" y="1809997"/>
                  <a:pt x="1454840" y="1831904"/>
                  <a:pt x="1473890" y="1853812"/>
                </a:cubicBezTo>
                <a:cubicBezTo>
                  <a:pt x="1476747" y="1857622"/>
                  <a:pt x="1478652" y="1861432"/>
                  <a:pt x="1480557" y="1865242"/>
                </a:cubicBezTo>
                <a:cubicBezTo>
                  <a:pt x="1483415" y="1872862"/>
                  <a:pt x="1482462" y="1878577"/>
                  <a:pt x="1475795" y="188238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473712-5936-4138-A089-BBBC811B99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e-IL" dirty="0"/>
              <a:t>הבעיה</a:t>
            </a:r>
            <a:endParaRPr lang="en-US" dirty="0"/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5FE5C471-86EF-4BDA-A279-588BB8713865}"/>
              </a:ext>
            </a:extLst>
          </p:cNvPr>
          <p:cNvSpPr/>
          <p:nvPr/>
        </p:nvSpPr>
        <p:spPr>
          <a:xfrm flipH="1">
            <a:off x="3420810" y="4528969"/>
            <a:ext cx="1528712" cy="2104599"/>
          </a:xfrm>
          <a:custGeom>
            <a:avLst/>
            <a:gdLst>
              <a:gd name="connsiteX0" fmla="*/ 2614174 w 2816128"/>
              <a:gd name="connsiteY0" fmla="*/ 72928 h 3814675"/>
              <a:gd name="connsiteX1" fmla="*/ 2322464 w 2816128"/>
              <a:gd name="connsiteY1" fmla="*/ 0 h 3814675"/>
              <a:gd name="connsiteX2" fmla="*/ 2193438 w 2816128"/>
              <a:gd name="connsiteY2" fmla="*/ 185124 h 3814675"/>
              <a:gd name="connsiteX3" fmla="*/ 2114901 w 2816128"/>
              <a:gd name="connsiteY3" fmla="*/ 201953 h 3814675"/>
              <a:gd name="connsiteX4" fmla="*/ 2142950 w 2816128"/>
              <a:gd name="connsiteY4" fmla="*/ 314150 h 3814675"/>
              <a:gd name="connsiteX5" fmla="*/ 2047583 w 2816128"/>
              <a:gd name="connsiteY5" fmla="*/ 482444 h 3814675"/>
              <a:gd name="connsiteX6" fmla="*/ 2159779 w 2816128"/>
              <a:gd name="connsiteY6" fmla="*/ 734886 h 3814675"/>
              <a:gd name="connsiteX7" fmla="*/ 2030754 w 2816128"/>
              <a:gd name="connsiteY7" fmla="*/ 779764 h 3814675"/>
              <a:gd name="connsiteX8" fmla="*/ 1997095 w 2816128"/>
              <a:gd name="connsiteY8" fmla="*/ 847082 h 3814675"/>
              <a:gd name="connsiteX9" fmla="*/ 1997095 w 2816128"/>
              <a:gd name="connsiteY9" fmla="*/ 734886 h 3814675"/>
              <a:gd name="connsiteX10" fmla="*/ 1946606 w 2816128"/>
              <a:gd name="connsiteY10" fmla="*/ 695617 h 3814675"/>
              <a:gd name="connsiteX11" fmla="*/ 1772702 w 2816128"/>
              <a:gd name="connsiteY11" fmla="*/ 746105 h 3814675"/>
              <a:gd name="connsiteX12" fmla="*/ 1402454 w 2816128"/>
              <a:gd name="connsiteY12" fmla="*/ 605860 h 3814675"/>
              <a:gd name="connsiteX13" fmla="*/ 1705384 w 2816128"/>
              <a:gd name="connsiteY13" fmla="*/ 1178061 h 3814675"/>
              <a:gd name="connsiteX14" fmla="*/ 1800751 w 2816128"/>
              <a:gd name="connsiteY14" fmla="*/ 1250989 h 3814675"/>
              <a:gd name="connsiteX15" fmla="*/ 1649286 w 2816128"/>
              <a:gd name="connsiteY15" fmla="*/ 1475381 h 3814675"/>
              <a:gd name="connsiteX16" fmla="*/ 1727824 w 2816128"/>
              <a:gd name="connsiteY16" fmla="*/ 1694164 h 3814675"/>
              <a:gd name="connsiteX17" fmla="*/ 1817581 w 2816128"/>
              <a:gd name="connsiteY17" fmla="*/ 1688555 h 3814675"/>
              <a:gd name="connsiteX18" fmla="*/ 1671725 w 2816128"/>
              <a:gd name="connsiteY18" fmla="*/ 1856849 h 3814675"/>
              <a:gd name="connsiteX19" fmla="*/ 914400 w 2816128"/>
              <a:gd name="connsiteY19" fmla="*/ 1604407 h 3814675"/>
              <a:gd name="connsiteX20" fmla="*/ 460005 w 2816128"/>
              <a:gd name="connsiteY20" fmla="*/ 2631004 h 3814675"/>
              <a:gd name="connsiteX21" fmla="*/ 263662 w 2816128"/>
              <a:gd name="connsiteY21" fmla="*/ 2838567 h 3814675"/>
              <a:gd name="connsiteX22" fmla="*/ 44879 w 2816128"/>
              <a:gd name="connsiteY22" fmla="*/ 2883445 h 3814675"/>
              <a:gd name="connsiteX23" fmla="*/ 0 w 2816128"/>
              <a:gd name="connsiteY23" fmla="*/ 2990032 h 3814675"/>
              <a:gd name="connsiteX24" fmla="*/ 274881 w 2816128"/>
              <a:gd name="connsiteY24" fmla="*/ 3113448 h 3814675"/>
              <a:gd name="connsiteX25" fmla="*/ 504884 w 2816128"/>
              <a:gd name="connsiteY25" fmla="*/ 3012471 h 3814675"/>
              <a:gd name="connsiteX26" fmla="*/ 471225 w 2816128"/>
              <a:gd name="connsiteY26" fmla="*/ 3141497 h 3814675"/>
              <a:gd name="connsiteX27" fmla="*/ 572201 w 2816128"/>
              <a:gd name="connsiteY27" fmla="*/ 3186375 h 3814675"/>
              <a:gd name="connsiteX28" fmla="*/ 381468 w 2816128"/>
              <a:gd name="connsiteY28" fmla="*/ 3646380 h 3814675"/>
              <a:gd name="connsiteX29" fmla="*/ 196344 w 2816128"/>
              <a:gd name="connsiteY29" fmla="*/ 3691259 h 3814675"/>
              <a:gd name="connsiteX30" fmla="*/ 263662 w 2816128"/>
              <a:gd name="connsiteY30" fmla="*/ 3792235 h 3814675"/>
              <a:gd name="connsiteX31" fmla="*/ 555372 w 2816128"/>
              <a:gd name="connsiteY31" fmla="*/ 3814675 h 3814675"/>
              <a:gd name="connsiteX32" fmla="*/ 589031 w 2816128"/>
              <a:gd name="connsiteY32" fmla="*/ 3607112 h 3814675"/>
              <a:gd name="connsiteX33" fmla="*/ 645129 w 2816128"/>
              <a:gd name="connsiteY33" fmla="*/ 3601502 h 3814675"/>
              <a:gd name="connsiteX34" fmla="*/ 690008 w 2816128"/>
              <a:gd name="connsiteY34" fmla="*/ 3724918 h 3814675"/>
              <a:gd name="connsiteX35" fmla="*/ 774155 w 2816128"/>
              <a:gd name="connsiteY35" fmla="*/ 3730528 h 3814675"/>
              <a:gd name="connsiteX36" fmla="*/ 779765 w 2816128"/>
              <a:gd name="connsiteY36" fmla="*/ 3500525 h 3814675"/>
              <a:gd name="connsiteX37" fmla="*/ 746106 w 2816128"/>
              <a:gd name="connsiteY37" fmla="*/ 3231254 h 3814675"/>
              <a:gd name="connsiteX38" fmla="*/ 903181 w 2816128"/>
              <a:gd name="connsiteY38" fmla="*/ 2653443 h 3814675"/>
              <a:gd name="connsiteX39" fmla="*/ 1166842 w 2816128"/>
              <a:gd name="connsiteY39" fmla="*/ 2546856 h 3814675"/>
              <a:gd name="connsiteX40" fmla="*/ 1531480 w 2816128"/>
              <a:gd name="connsiteY40" fmla="*/ 2653443 h 3814675"/>
              <a:gd name="connsiteX41" fmla="*/ 1593188 w 2816128"/>
              <a:gd name="connsiteY41" fmla="*/ 2653443 h 3814675"/>
              <a:gd name="connsiteX42" fmla="*/ 1649286 w 2816128"/>
              <a:gd name="connsiteY42" fmla="*/ 2754420 h 3814675"/>
              <a:gd name="connsiteX43" fmla="*/ 1800751 w 2816128"/>
              <a:gd name="connsiteY43" fmla="*/ 2788078 h 3814675"/>
              <a:gd name="connsiteX44" fmla="*/ 1811971 w 2816128"/>
              <a:gd name="connsiteY44" fmla="*/ 2821737 h 3814675"/>
              <a:gd name="connsiteX45" fmla="*/ 1772702 w 2816128"/>
              <a:gd name="connsiteY45" fmla="*/ 3023691 h 3814675"/>
              <a:gd name="connsiteX46" fmla="*/ 1750263 w 2816128"/>
              <a:gd name="connsiteY46" fmla="*/ 3349060 h 3814675"/>
              <a:gd name="connsiteX47" fmla="*/ 1542700 w 2816128"/>
              <a:gd name="connsiteY47" fmla="*/ 3371499 h 3814675"/>
              <a:gd name="connsiteX48" fmla="*/ 1206111 w 2816128"/>
              <a:gd name="connsiteY48" fmla="*/ 3421988 h 3814675"/>
              <a:gd name="connsiteX49" fmla="*/ 1178062 w 2816128"/>
              <a:gd name="connsiteY49" fmla="*/ 3494915 h 3814675"/>
              <a:gd name="connsiteX50" fmla="*/ 1116354 w 2816128"/>
              <a:gd name="connsiteY50" fmla="*/ 3522964 h 3814675"/>
              <a:gd name="connsiteX51" fmla="*/ 1144403 w 2816128"/>
              <a:gd name="connsiteY51" fmla="*/ 3657600 h 3814675"/>
              <a:gd name="connsiteX52" fmla="*/ 1284648 w 2816128"/>
              <a:gd name="connsiteY52" fmla="*/ 3663210 h 3814675"/>
              <a:gd name="connsiteX53" fmla="*/ 1279038 w 2816128"/>
              <a:gd name="connsiteY53" fmla="*/ 3511745 h 3814675"/>
              <a:gd name="connsiteX54" fmla="*/ 1458552 w 2816128"/>
              <a:gd name="connsiteY54" fmla="*/ 3522964 h 3814675"/>
              <a:gd name="connsiteX55" fmla="*/ 1430503 w 2816128"/>
              <a:gd name="connsiteY55" fmla="*/ 3601502 h 3814675"/>
              <a:gd name="connsiteX56" fmla="*/ 1402454 w 2816128"/>
              <a:gd name="connsiteY56" fmla="*/ 3663210 h 3814675"/>
              <a:gd name="connsiteX57" fmla="*/ 1318307 w 2816128"/>
              <a:gd name="connsiteY57" fmla="*/ 3680039 h 3814675"/>
              <a:gd name="connsiteX58" fmla="*/ 1452943 w 2816128"/>
              <a:gd name="connsiteY58" fmla="*/ 3803455 h 3814675"/>
              <a:gd name="connsiteX59" fmla="*/ 1520260 w 2816128"/>
              <a:gd name="connsiteY59" fmla="*/ 3668820 h 3814675"/>
              <a:gd name="connsiteX60" fmla="*/ 1823190 w 2816128"/>
              <a:gd name="connsiteY60" fmla="*/ 3567843 h 3814675"/>
              <a:gd name="connsiteX61" fmla="*/ 2159779 w 2816128"/>
              <a:gd name="connsiteY61" fmla="*/ 3640770 h 3814675"/>
              <a:gd name="connsiteX62" fmla="*/ 2114901 w 2816128"/>
              <a:gd name="connsiteY62" fmla="*/ 3741747 h 3814675"/>
              <a:gd name="connsiteX63" fmla="*/ 2210268 w 2816128"/>
              <a:gd name="connsiteY63" fmla="*/ 3809065 h 3814675"/>
              <a:gd name="connsiteX64" fmla="*/ 2283195 w 2816128"/>
              <a:gd name="connsiteY64" fmla="*/ 3758577 h 3814675"/>
              <a:gd name="connsiteX65" fmla="*/ 2271976 w 2816128"/>
              <a:gd name="connsiteY65" fmla="*/ 3663210 h 3814675"/>
              <a:gd name="connsiteX66" fmla="*/ 2451490 w 2816128"/>
              <a:gd name="connsiteY66" fmla="*/ 3584672 h 3814675"/>
              <a:gd name="connsiteX67" fmla="*/ 2434660 w 2816128"/>
              <a:gd name="connsiteY67" fmla="*/ 3410768 h 3814675"/>
              <a:gd name="connsiteX68" fmla="*/ 1929777 w 2816128"/>
              <a:gd name="connsiteY68" fmla="*/ 3382719 h 3814675"/>
              <a:gd name="connsiteX69" fmla="*/ 1918557 w 2816128"/>
              <a:gd name="connsiteY69" fmla="*/ 3057350 h 3814675"/>
              <a:gd name="connsiteX70" fmla="*/ 1884898 w 2816128"/>
              <a:gd name="connsiteY70" fmla="*/ 3040520 h 3814675"/>
              <a:gd name="connsiteX71" fmla="*/ 1907338 w 2816128"/>
              <a:gd name="connsiteY71" fmla="*/ 2861006 h 3814675"/>
              <a:gd name="connsiteX72" fmla="*/ 1862459 w 2816128"/>
              <a:gd name="connsiteY72" fmla="*/ 2799298 h 3814675"/>
              <a:gd name="connsiteX73" fmla="*/ 2109291 w 2816128"/>
              <a:gd name="connsiteY73" fmla="*/ 2743200 h 3814675"/>
              <a:gd name="connsiteX74" fmla="*/ 2131730 w 2816128"/>
              <a:gd name="connsiteY74" fmla="*/ 2614174 h 3814675"/>
              <a:gd name="connsiteX75" fmla="*/ 2372952 w 2816128"/>
              <a:gd name="connsiteY75" fmla="*/ 2647833 h 3814675"/>
              <a:gd name="connsiteX76" fmla="*/ 2597345 w 2816128"/>
              <a:gd name="connsiteY76" fmla="*/ 2058802 h 3814675"/>
              <a:gd name="connsiteX77" fmla="*/ 2552466 w 2816128"/>
              <a:gd name="connsiteY77" fmla="*/ 1974655 h 3814675"/>
              <a:gd name="connsiteX78" fmla="*/ 2698322 w 2816128"/>
              <a:gd name="connsiteY78" fmla="*/ 1486601 h 3814675"/>
              <a:gd name="connsiteX79" fmla="*/ 2642224 w 2816128"/>
              <a:gd name="connsiteY79" fmla="*/ 1380015 h 3814675"/>
              <a:gd name="connsiteX80" fmla="*/ 2501978 w 2816128"/>
              <a:gd name="connsiteY80" fmla="*/ 796594 h 3814675"/>
              <a:gd name="connsiteX81" fmla="*/ 2816128 w 2816128"/>
              <a:gd name="connsiteY81" fmla="*/ 673178 h 3814675"/>
              <a:gd name="connsiteX82" fmla="*/ 2771249 w 2816128"/>
              <a:gd name="connsiteY82" fmla="*/ 437566 h 3814675"/>
              <a:gd name="connsiteX83" fmla="*/ 2614174 w 2816128"/>
              <a:gd name="connsiteY83" fmla="*/ 72928 h 3814675"/>
              <a:gd name="connsiteX0" fmla="*/ 2614174 w 2816128"/>
              <a:gd name="connsiteY0" fmla="*/ 84148 h 3825895"/>
              <a:gd name="connsiteX1" fmla="*/ 2395391 w 2816128"/>
              <a:gd name="connsiteY1" fmla="*/ 0 h 3825895"/>
              <a:gd name="connsiteX2" fmla="*/ 2193438 w 2816128"/>
              <a:gd name="connsiteY2" fmla="*/ 196344 h 3825895"/>
              <a:gd name="connsiteX3" fmla="*/ 2114901 w 2816128"/>
              <a:gd name="connsiteY3" fmla="*/ 213173 h 3825895"/>
              <a:gd name="connsiteX4" fmla="*/ 2142950 w 2816128"/>
              <a:gd name="connsiteY4" fmla="*/ 325370 h 3825895"/>
              <a:gd name="connsiteX5" fmla="*/ 2047583 w 2816128"/>
              <a:gd name="connsiteY5" fmla="*/ 493664 h 3825895"/>
              <a:gd name="connsiteX6" fmla="*/ 2159779 w 2816128"/>
              <a:gd name="connsiteY6" fmla="*/ 746106 h 3825895"/>
              <a:gd name="connsiteX7" fmla="*/ 2030754 w 2816128"/>
              <a:gd name="connsiteY7" fmla="*/ 790984 h 3825895"/>
              <a:gd name="connsiteX8" fmla="*/ 1997095 w 2816128"/>
              <a:gd name="connsiteY8" fmla="*/ 858302 h 3825895"/>
              <a:gd name="connsiteX9" fmla="*/ 1997095 w 2816128"/>
              <a:gd name="connsiteY9" fmla="*/ 746106 h 3825895"/>
              <a:gd name="connsiteX10" fmla="*/ 1946606 w 2816128"/>
              <a:gd name="connsiteY10" fmla="*/ 706837 h 3825895"/>
              <a:gd name="connsiteX11" fmla="*/ 1772702 w 2816128"/>
              <a:gd name="connsiteY11" fmla="*/ 757325 h 3825895"/>
              <a:gd name="connsiteX12" fmla="*/ 1402454 w 2816128"/>
              <a:gd name="connsiteY12" fmla="*/ 617080 h 3825895"/>
              <a:gd name="connsiteX13" fmla="*/ 1705384 w 2816128"/>
              <a:gd name="connsiteY13" fmla="*/ 1189281 h 3825895"/>
              <a:gd name="connsiteX14" fmla="*/ 1800751 w 2816128"/>
              <a:gd name="connsiteY14" fmla="*/ 1262209 h 3825895"/>
              <a:gd name="connsiteX15" fmla="*/ 1649286 w 2816128"/>
              <a:gd name="connsiteY15" fmla="*/ 1486601 h 3825895"/>
              <a:gd name="connsiteX16" fmla="*/ 1727824 w 2816128"/>
              <a:gd name="connsiteY16" fmla="*/ 1705384 h 3825895"/>
              <a:gd name="connsiteX17" fmla="*/ 1817581 w 2816128"/>
              <a:gd name="connsiteY17" fmla="*/ 1699775 h 3825895"/>
              <a:gd name="connsiteX18" fmla="*/ 1671725 w 2816128"/>
              <a:gd name="connsiteY18" fmla="*/ 1868069 h 3825895"/>
              <a:gd name="connsiteX19" fmla="*/ 914400 w 2816128"/>
              <a:gd name="connsiteY19" fmla="*/ 1615627 h 3825895"/>
              <a:gd name="connsiteX20" fmla="*/ 460005 w 2816128"/>
              <a:gd name="connsiteY20" fmla="*/ 2642224 h 3825895"/>
              <a:gd name="connsiteX21" fmla="*/ 263662 w 2816128"/>
              <a:gd name="connsiteY21" fmla="*/ 2849787 h 3825895"/>
              <a:gd name="connsiteX22" fmla="*/ 44879 w 2816128"/>
              <a:gd name="connsiteY22" fmla="*/ 2894665 h 3825895"/>
              <a:gd name="connsiteX23" fmla="*/ 0 w 2816128"/>
              <a:gd name="connsiteY23" fmla="*/ 3001252 h 3825895"/>
              <a:gd name="connsiteX24" fmla="*/ 274881 w 2816128"/>
              <a:gd name="connsiteY24" fmla="*/ 3124668 h 3825895"/>
              <a:gd name="connsiteX25" fmla="*/ 504884 w 2816128"/>
              <a:gd name="connsiteY25" fmla="*/ 3023691 h 3825895"/>
              <a:gd name="connsiteX26" fmla="*/ 471225 w 2816128"/>
              <a:gd name="connsiteY26" fmla="*/ 3152717 h 3825895"/>
              <a:gd name="connsiteX27" fmla="*/ 572201 w 2816128"/>
              <a:gd name="connsiteY27" fmla="*/ 3197595 h 3825895"/>
              <a:gd name="connsiteX28" fmla="*/ 381468 w 2816128"/>
              <a:gd name="connsiteY28" fmla="*/ 3657600 h 3825895"/>
              <a:gd name="connsiteX29" fmla="*/ 196344 w 2816128"/>
              <a:gd name="connsiteY29" fmla="*/ 3702479 h 3825895"/>
              <a:gd name="connsiteX30" fmla="*/ 263662 w 2816128"/>
              <a:gd name="connsiteY30" fmla="*/ 3803455 h 3825895"/>
              <a:gd name="connsiteX31" fmla="*/ 555372 w 2816128"/>
              <a:gd name="connsiteY31" fmla="*/ 3825895 h 3825895"/>
              <a:gd name="connsiteX32" fmla="*/ 589031 w 2816128"/>
              <a:gd name="connsiteY32" fmla="*/ 3618332 h 3825895"/>
              <a:gd name="connsiteX33" fmla="*/ 645129 w 2816128"/>
              <a:gd name="connsiteY33" fmla="*/ 3612722 h 3825895"/>
              <a:gd name="connsiteX34" fmla="*/ 690008 w 2816128"/>
              <a:gd name="connsiteY34" fmla="*/ 3736138 h 3825895"/>
              <a:gd name="connsiteX35" fmla="*/ 774155 w 2816128"/>
              <a:gd name="connsiteY35" fmla="*/ 3741748 h 3825895"/>
              <a:gd name="connsiteX36" fmla="*/ 779765 w 2816128"/>
              <a:gd name="connsiteY36" fmla="*/ 3511745 h 3825895"/>
              <a:gd name="connsiteX37" fmla="*/ 746106 w 2816128"/>
              <a:gd name="connsiteY37" fmla="*/ 3242474 h 3825895"/>
              <a:gd name="connsiteX38" fmla="*/ 903181 w 2816128"/>
              <a:gd name="connsiteY38" fmla="*/ 2664663 h 3825895"/>
              <a:gd name="connsiteX39" fmla="*/ 1166842 w 2816128"/>
              <a:gd name="connsiteY39" fmla="*/ 2558076 h 3825895"/>
              <a:gd name="connsiteX40" fmla="*/ 1531480 w 2816128"/>
              <a:gd name="connsiteY40" fmla="*/ 2664663 h 3825895"/>
              <a:gd name="connsiteX41" fmla="*/ 1593188 w 2816128"/>
              <a:gd name="connsiteY41" fmla="*/ 2664663 h 3825895"/>
              <a:gd name="connsiteX42" fmla="*/ 1649286 w 2816128"/>
              <a:gd name="connsiteY42" fmla="*/ 2765640 h 3825895"/>
              <a:gd name="connsiteX43" fmla="*/ 1800751 w 2816128"/>
              <a:gd name="connsiteY43" fmla="*/ 2799298 h 3825895"/>
              <a:gd name="connsiteX44" fmla="*/ 1811971 w 2816128"/>
              <a:gd name="connsiteY44" fmla="*/ 2832957 h 3825895"/>
              <a:gd name="connsiteX45" fmla="*/ 1772702 w 2816128"/>
              <a:gd name="connsiteY45" fmla="*/ 3034911 h 3825895"/>
              <a:gd name="connsiteX46" fmla="*/ 1750263 w 2816128"/>
              <a:gd name="connsiteY46" fmla="*/ 3360280 h 3825895"/>
              <a:gd name="connsiteX47" fmla="*/ 1542700 w 2816128"/>
              <a:gd name="connsiteY47" fmla="*/ 3382719 h 3825895"/>
              <a:gd name="connsiteX48" fmla="*/ 1206111 w 2816128"/>
              <a:gd name="connsiteY48" fmla="*/ 3433208 h 3825895"/>
              <a:gd name="connsiteX49" fmla="*/ 1178062 w 2816128"/>
              <a:gd name="connsiteY49" fmla="*/ 3506135 h 3825895"/>
              <a:gd name="connsiteX50" fmla="*/ 1116354 w 2816128"/>
              <a:gd name="connsiteY50" fmla="*/ 3534184 h 3825895"/>
              <a:gd name="connsiteX51" fmla="*/ 1144403 w 2816128"/>
              <a:gd name="connsiteY51" fmla="*/ 3668820 h 3825895"/>
              <a:gd name="connsiteX52" fmla="*/ 1284648 w 2816128"/>
              <a:gd name="connsiteY52" fmla="*/ 3674430 h 3825895"/>
              <a:gd name="connsiteX53" fmla="*/ 1279038 w 2816128"/>
              <a:gd name="connsiteY53" fmla="*/ 3522965 h 3825895"/>
              <a:gd name="connsiteX54" fmla="*/ 1458552 w 2816128"/>
              <a:gd name="connsiteY54" fmla="*/ 3534184 h 3825895"/>
              <a:gd name="connsiteX55" fmla="*/ 1430503 w 2816128"/>
              <a:gd name="connsiteY55" fmla="*/ 3612722 h 3825895"/>
              <a:gd name="connsiteX56" fmla="*/ 1402454 w 2816128"/>
              <a:gd name="connsiteY56" fmla="*/ 3674430 h 3825895"/>
              <a:gd name="connsiteX57" fmla="*/ 1318307 w 2816128"/>
              <a:gd name="connsiteY57" fmla="*/ 3691259 h 3825895"/>
              <a:gd name="connsiteX58" fmla="*/ 1452943 w 2816128"/>
              <a:gd name="connsiteY58" fmla="*/ 3814675 h 3825895"/>
              <a:gd name="connsiteX59" fmla="*/ 1520260 w 2816128"/>
              <a:gd name="connsiteY59" fmla="*/ 3680040 h 3825895"/>
              <a:gd name="connsiteX60" fmla="*/ 1823190 w 2816128"/>
              <a:gd name="connsiteY60" fmla="*/ 3579063 h 3825895"/>
              <a:gd name="connsiteX61" fmla="*/ 2159779 w 2816128"/>
              <a:gd name="connsiteY61" fmla="*/ 3651990 h 3825895"/>
              <a:gd name="connsiteX62" fmla="*/ 2114901 w 2816128"/>
              <a:gd name="connsiteY62" fmla="*/ 3752967 h 3825895"/>
              <a:gd name="connsiteX63" fmla="*/ 2210268 w 2816128"/>
              <a:gd name="connsiteY63" fmla="*/ 3820285 h 3825895"/>
              <a:gd name="connsiteX64" fmla="*/ 2283195 w 2816128"/>
              <a:gd name="connsiteY64" fmla="*/ 3769797 h 3825895"/>
              <a:gd name="connsiteX65" fmla="*/ 2271976 w 2816128"/>
              <a:gd name="connsiteY65" fmla="*/ 3674430 h 3825895"/>
              <a:gd name="connsiteX66" fmla="*/ 2451490 w 2816128"/>
              <a:gd name="connsiteY66" fmla="*/ 3595892 h 3825895"/>
              <a:gd name="connsiteX67" fmla="*/ 2434660 w 2816128"/>
              <a:gd name="connsiteY67" fmla="*/ 3421988 h 3825895"/>
              <a:gd name="connsiteX68" fmla="*/ 1929777 w 2816128"/>
              <a:gd name="connsiteY68" fmla="*/ 3393939 h 3825895"/>
              <a:gd name="connsiteX69" fmla="*/ 1918557 w 2816128"/>
              <a:gd name="connsiteY69" fmla="*/ 3068570 h 3825895"/>
              <a:gd name="connsiteX70" fmla="*/ 1884898 w 2816128"/>
              <a:gd name="connsiteY70" fmla="*/ 3051740 h 3825895"/>
              <a:gd name="connsiteX71" fmla="*/ 1907338 w 2816128"/>
              <a:gd name="connsiteY71" fmla="*/ 2872226 h 3825895"/>
              <a:gd name="connsiteX72" fmla="*/ 1862459 w 2816128"/>
              <a:gd name="connsiteY72" fmla="*/ 2810518 h 3825895"/>
              <a:gd name="connsiteX73" fmla="*/ 2109291 w 2816128"/>
              <a:gd name="connsiteY73" fmla="*/ 2754420 h 3825895"/>
              <a:gd name="connsiteX74" fmla="*/ 2131730 w 2816128"/>
              <a:gd name="connsiteY74" fmla="*/ 2625394 h 3825895"/>
              <a:gd name="connsiteX75" fmla="*/ 2372952 w 2816128"/>
              <a:gd name="connsiteY75" fmla="*/ 2659053 h 3825895"/>
              <a:gd name="connsiteX76" fmla="*/ 2597345 w 2816128"/>
              <a:gd name="connsiteY76" fmla="*/ 2070022 h 3825895"/>
              <a:gd name="connsiteX77" fmla="*/ 2552466 w 2816128"/>
              <a:gd name="connsiteY77" fmla="*/ 1985875 h 3825895"/>
              <a:gd name="connsiteX78" fmla="*/ 2698322 w 2816128"/>
              <a:gd name="connsiteY78" fmla="*/ 1497821 h 3825895"/>
              <a:gd name="connsiteX79" fmla="*/ 2642224 w 2816128"/>
              <a:gd name="connsiteY79" fmla="*/ 1391235 h 3825895"/>
              <a:gd name="connsiteX80" fmla="*/ 2501978 w 2816128"/>
              <a:gd name="connsiteY80" fmla="*/ 807814 h 3825895"/>
              <a:gd name="connsiteX81" fmla="*/ 2816128 w 2816128"/>
              <a:gd name="connsiteY81" fmla="*/ 684398 h 3825895"/>
              <a:gd name="connsiteX82" fmla="*/ 2771249 w 2816128"/>
              <a:gd name="connsiteY82" fmla="*/ 448786 h 3825895"/>
              <a:gd name="connsiteX83" fmla="*/ 2614174 w 2816128"/>
              <a:gd name="connsiteY83" fmla="*/ 84148 h 3825895"/>
              <a:gd name="connsiteX0" fmla="*/ 2614174 w 2816128"/>
              <a:gd name="connsiteY0" fmla="*/ 85752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14174 w 2816128"/>
              <a:gd name="connsiteY83" fmla="*/ 85752 h 3827499"/>
              <a:gd name="connsiteX0" fmla="*/ 2614174 w 2816128"/>
              <a:gd name="connsiteY0" fmla="*/ 85752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14174 w 2816128"/>
              <a:gd name="connsiteY83" fmla="*/ 85752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771249"/>
              <a:gd name="connsiteY0" fmla="*/ 80143 h 3827499"/>
              <a:gd name="connsiteX1" fmla="*/ 2395391 w 2771249"/>
              <a:gd name="connsiteY1" fmla="*/ 1604 h 3827499"/>
              <a:gd name="connsiteX2" fmla="*/ 2193438 w 2771249"/>
              <a:gd name="connsiteY2" fmla="*/ 197948 h 3827499"/>
              <a:gd name="connsiteX3" fmla="*/ 2114901 w 2771249"/>
              <a:gd name="connsiteY3" fmla="*/ 214777 h 3827499"/>
              <a:gd name="connsiteX4" fmla="*/ 2142950 w 2771249"/>
              <a:gd name="connsiteY4" fmla="*/ 326974 h 3827499"/>
              <a:gd name="connsiteX5" fmla="*/ 2047583 w 2771249"/>
              <a:gd name="connsiteY5" fmla="*/ 495268 h 3827499"/>
              <a:gd name="connsiteX6" fmla="*/ 2159779 w 2771249"/>
              <a:gd name="connsiteY6" fmla="*/ 747710 h 3827499"/>
              <a:gd name="connsiteX7" fmla="*/ 2030754 w 2771249"/>
              <a:gd name="connsiteY7" fmla="*/ 792588 h 3827499"/>
              <a:gd name="connsiteX8" fmla="*/ 1997095 w 2771249"/>
              <a:gd name="connsiteY8" fmla="*/ 859906 h 3827499"/>
              <a:gd name="connsiteX9" fmla="*/ 1997095 w 2771249"/>
              <a:gd name="connsiteY9" fmla="*/ 747710 h 3827499"/>
              <a:gd name="connsiteX10" fmla="*/ 1946606 w 2771249"/>
              <a:gd name="connsiteY10" fmla="*/ 708441 h 3827499"/>
              <a:gd name="connsiteX11" fmla="*/ 1772702 w 2771249"/>
              <a:gd name="connsiteY11" fmla="*/ 758929 h 3827499"/>
              <a:gd name="connsiteX12" fmla="*/ 1402454 w 2771249"/>
              <a:gd name="connsiteY12" fmla="*/ 618684 h 3827499"/>
              <a:gd name="connsiteX13" fmla="*/ 1705384 w 2771249"/>
              <a:gd name="connsiteY13" fmla="*/ 1190885 h 3827499"/>
              <a:gd name="connsiteX14" fmla="*/ 1800751 w 2771249"/>
              <a:gd name="connsiteY14" fmla="*/ 1263813 h 3827499"/>
              <a:gd name="connsiteX15" fmla="*/ 1649286 w 2771249"/>
              <a:gd name="connsiteY15" fmla="*/ 1488205 h 3827499"/>
              <a:gd name="connsiteX16" fmla="*/ 1727824 w 2771249"/>
              <a:gd name="connsiteY16" fmla="*/ 1706988 h 3827499"/>
              <a:gd name="connsiteX17" fmla="*/ 1817581 w 2771249"/>
              <a:gd name="connsiteY17" fmla="*/ 1701379 h 3827499"/>
              <a:gd name="connsiteX18" fmla="*/ 1671725 w 2771249"/>
              <a:gd name="connsiteY18" fmla="*/ 1869673 h 3827499"/>
              <a:gd name="connsiteX19" fmla="*/ 914400 w 2771249"/>
              <a:gd name="connsiteY19" fmla="*/ 1617231 h 3827499"/>
              <a:gd name="connsiteX20" fmla="*/ 460005 w 2771249"/>
              <a:gd name="connsiteY20" fmla="*/ 2643828 h 3827499"/>
              <a:gd name="connsiteX21" fmla="*/ 263662 w 2771249"/>
              <a:gd name="connsiteY21" fmla="*/ 2851391 h 3827499"/>
              <a:gd name="connsiteX22" fmla="*/ 44879 w 2771249"/>
              <a:gd name="connsiteY22" fmla="*/ 2896269 h 3827499"/>
              <a:gd name="connsiteX23" fmla="*/ 0 w 2771249"/>
              <a:gd name="connsiteY23" fmla="*/ 3002856 h 3827499"/>
              <a:gd name="connsiteX24" fmla="*/ 274881 w 2771249"/>
              <a:gd name="connsiteY24" fmla="*/ 3126272 h 3827499"/>
              <a:gd name="connsiteX25" fmla="*/ 504884 w 2771249"/>
              <a:gd name="connsiteY25" fmla="*/ 3025295 h 3827499"/>
              <a:gd name="connsiteX26" fmla="*/ 471225 w 2771249"/>
              <a:gd name="connsiteY26" fmla="*/ 3154321 h 3827499"/>
              <a:gd name="connsiteX27" fmla="*/ 572201 w 2771249"/>
              <a:gd name="connsiteY27" fmla="*/ 3199199 h 3827499"/>
              <a:gd name="connsiteX28" fmla="*/ 381468 w 2771249"/>
              <a:gd name="connsiteY28" fmla="*/ 3659204 h 3827499"/>
              <a:gd name="connsiteX29" fmla="*/ 196344 w 2771249"/>
              <a:gd name="connsiteY29" fmla="*/ 3704083 h 3827499"/>
              <a:gd name="connsiteX30" fmla="*/ 263662 w 2771249"/>
              <a:gd name="connsiteY30" fmla="*/ 3805059 h 3827499"/>
              <a:gd name="connsiteX31" fmla="*/ 555372 w 2771249"/>
              <a:gd name="connsiteY31" fmla="*/ 3827499 h 3827499"/>
              <a:gd name="connsiteX32" fmla="*/ 589031 w 2771249"/>
              <a:gd name="connsiteY32" fmla="*/ 3619936 h 3827499"/>
              <a:gd name="connsiteX33" fmla="*/ 645129 w 2771249"/>
              <a:gd name="connsiteY33" fmla="*/ 3614326 h 3827499"/>
              <a:gd name="connsiteX34" fmla="*/ 690008 w 2771249"/>
              <a:gd name="connsiteY34" fmla="*/ 3737742 h 3827499"/>
              <a:gd name="connsiteX35" fmla="*/ 774155 w 2771249"/>
              <a:gd name="connsiteY35" fmla="*/ 3743352 h 3827499"/>
              <a:gd name="connsiteX36" fmla="*/ 779765 w 2771249"/>
              <a:gd name="connsiteY36" fmla="*/ 3513349 h 3827499"/>
              <a:gd name="connsiteX37" fmla="*/ 746106 w 2771249"/>
              <a:gd name="connsiteY37" fmla="*/ 3244078 h 3827499"/>
              <a:gd name="connsiteX38" fmla="*/ 903181 w 2771249"/>
              <a:gd name="connsiteY38" fmla="*/ 2666267 h 3827499"/>
              <a:gd name="connsiteX39" fmla="*/ 1166842 w 2771249"/>
              <a:gd name="connsiteY39" fmla="*/ 2559680 h 3827499"/>
              <a:gd name="connsiteX40" fmla="*/ 1531480 w 2771249"/>
              <a:gd name="connsiteY40" fmla="*/ 2666267 h 3827499"/>
              <a:gd name="connsiteX41" fmla="*/ 1593188 w 2771249"/>
              <a:gd name="connsiteY41" fmla="*/ 2666267 h 3827499"/>
              <a:gd name="connsiteX42" fmla="*/ 1649286 w 2771249"/>
              <a:gd name="connsiteY42" fmla="*/ 2767244 h 3827499"/>
              <a:gd name="connsiteX43" fmla="*/ 1800751 w 2771249"/>
              <a:gd name="connsiteY43" fmla="*/ 2800902 h 3827499"/>
              <a:gd name="connsiteX44" fmla="*/ 1811971 w 2771249"/>
              <a:gd name="connsiteY44" fmla="*/ 2834561 h 3827499"/>
              <a:gd name="connsiteX45" fmla="*/ 1772702 w 2771249"/>
              <a:gd name="connsiteY45" fmla="*/ 3036515 h 3827499"/>
              <a:gd name="connsiteX46" fmla="*/ 1750263 w 2771249"/>
              <a:gd name="connsiteY46" fmla="*/ 3361884 h 3827499"/>
              <a:gd name="connsiteX47" fmla="*/ 1542700 w 2771249"/>
              <a:gd name="connsiteY47" fmla="*/ 3384323 h 3827499"/>
              <a:gd name="connsiteX48" fmla="*/ 1206111 w 2771249"/>
              <a:gd name="connsiteY48" fmla="*/ 3434812 h 3827499"/>
              <a:gd name="connsiteX49" fmla="*/ 1178062 w 2771249"/>
              <a:gd name="connsiteY49" fmla="*/ 3507739 h 3827499"/>
              <a:gd name="connsiteX50" fmla="*/ 1116354 w 2771249"/>
              <a:gd name="connsiteY50" fmla="*/ 3535788 h 3827499"/>
              <a:gd name="connsiteX51" fmla="*/ 1144403 w 2771249"/>
              <a:gd name="connsiteY51" fmla="*/ 3670424 h 3827499"/>
              <a:gd name="connsiteX52" fmla="*/ 1284648 w 2771249"/>
              <a:gd name="connsiteY52" fmla="*/ 3676034 h 3827499"/>
              <a:gd name="connsiteX53" fmla="*/ 1279038 w 2771249"/>
              <a:gd name="connsiteY53" fmla="*/ 3524569 h 3827499"/>
              <a:gd name="connsiteX54" fmla="*/ 1458552 w 2771249"/>
              <a:gd name="connsiteY54" fmla="*/ 3535788 h 3827499"/>
              <a:gd name="connsiteX55" fmla="*/ 1430503 w 2771249"/>
              <a:gd name="connsiteY55" fmla="*/ 3614326 h 3827499"/>
              <a:gd name="connsiteX56" fmla="*/ 1402454 w 2771249"/>
              <a:gd name="connsiteY56" fmla="*/ 3676034 h 3827499"/>
              <a:gd name="connsiteX57" fmla="*/ 1318307 w 2771249"/>
              <a:gd name="connsiteY57" fmla="*/ 3692863 h 3827499"/>
              <a:gd name="connsiteX58" fmla="*/ 1452943 w 2771249"/>
              <a:gd name="connsiteY58" fmla="*/ 3816279 h 3827499"/>
              <a:gd name="connsiteX59" fmla="*/ 1520260 w 2771249"/>
              <a:gd name="connsiteY59" fmla="*/ 3681644 h 3827499"/>
              <a:gd name="connsiteX60" fmla="*/ 1823190 w 2771249"/>
              <a:gd name="connsiteY60" fmla="*/ 3580667 h 3827499"/>
              <a:gd name="connsiteX61" fmla="*/ 2159779 w 2771249"/>
              <a:gd name="connsiteY61" fmla="*/ 3653594 h 3827499"/>
              <a:gd name="connsiteX62" fmla="*/ 2114901 w 2771249"/>
              <a:gd name="connsiteY62" fmla="*/ 3754571 h 3827499"/>
              <a:gd name="connsiteX63" fmla="*/ 2210268 w 2771249"/>
              <a:gd name="connsiteY63" fmla="*/ 3821889 h 3827499"/>
              <a:gd name="connsiteX64" fmla="*/ 2283195 w 2771249"/>
              <a:gd name="connsiteY64" fmla="*/ 3771401 h 3827499"/>
              <a:gd name="connsiteX65" fmla="*/ 2271976 w 2771249"/>
              <a:gd name="connsiteY65" fmla="*/ 3676034 h 3827499"/>
              <a:gd name="connsiteX66" fmla="*/ 2451490 w 2771249"/>
              <a:gd name="connsiteY66" fmla="*/ 3597496 h 3827499"/>
              <a:gd name="connsiteX67" fmla="*/ 2434660 w 2771249"/>
              <a:gd name="connsiteY67" fmla="*/ 3423592 h 3827499"/>
              <a:gd name="connsiteX68" fmla="*/ 1929777 w 2771249"/>
              <a:gd name="connsiteY68" fmla="*/ 3395543 h 3827499"/>
              <a:gd name="connsiteX69" fmla="*/ 1918557 w 2771249"/>
              <a:gd name="connsiteY69" fmla="*/ 3070174 h 3827499"/>
              <a:gd name="connsiteX70" fmla="*/ 1884898 w 2771249"/>
              <a:gd name="connsiteY70" fmla="*/ 3053344 h 3827499"/>
              <a:gd name="connsiteX71" fmla="*/ 1907338 w 2771249"/>
              <a:gd name="connsiteY71" fmla="*/ 2873830 h 3827499"/>
              <a:gd name="connsiteX72" fmla="*/ 1862459 w 2771249"/>
              <a:gd name="connsiteY72" fmla="*/ 2812122 h 3827499"/>
              <a:gd name="connsiteX73" fmla="*/ 2109291 w 2771249"/>
              <a:gd name="connsiteY73" fmla="*/ 2756024 h 3827499"/>
              <a:gd name="connsiteX74" fmla="*/ 2131730 w 2771249"/>
              <a:gd name="connsiteY74" fmla="*/ 2626998 h 3827499"/>
              <a:gd name="connsiteX75" fmla="*/ 2372952 w 2771249"/>
              <a:gd name="connsiteY75" fmla="*/ 2660657 h 3827499"/>
              <a:gd name="connsiteX76" fmla="*/ 2597345 w 2771249"/>
              <a:gd name="connsiteY76" fmla="*/ 2071626 h 3827499"/>
              <a:gd name="connsiteX77" fmla="*/ 2552466 w 2771249"/>
              <a:gd name="connsiteY77" fmla="*/ 1987479 h 3827499"/>
              <a:gd name="connsiteX78" fmla="*/ 2698322 w 2771249"/>
              <a:gd name="connsiteY78" fmla="*/ 1499425 h 3827499"/>
              <a:gd name="connsiteX79" fmla="*/ 2642224 w 2771249"/>
              <a:gd name="connsiteY79" fmla="*/ 1392839 h 3827499"/>
              <a:gd name="connsiteX80" fmla="*/ 2501978 w 2771249"/>
              <a:gd name="connsiteY80" fmla="*/ 809418 h 3827499"/>
              <a:gd name="connsiteX81" fmla="*/ 2765640 w 2771249"/>
              <a:gd name="connsiteY81" fmla="*/ 674782 h 3827499"/>
              <a:gd name="connsiteX82" fmla="*/ 2771249 w 2771249"/>
              <a:gd name="connsiteY82" fmla="*/ 450390 h 3827499"/>
              <a:gd name="connsiteX83" fmla="*/ 2647833 w 2771249"/>
              <a:gd name="connsiteY83" fmla="*/ 80143 h 3827499"/>
              <a:gd name="connsiteX0" fmla="*/ 2647833 w 2765640"/>
              <a:gd name="connsiteY0" fmla="*/ 80143 h 3827499"/>
              <a:gd name="connsiteX1" fmla="*/ 2395391 w 2765640"/>
              <a:gd name="connsiteY1" fmla="*/ 1604 h 3827499"/>
              <a:gd name="connsiteX2" fmla="*/ 2193438 w 2765640"/>
              <a:gd name="connsiteY2" fmla="*/ 197948 h 3827499"/>
              <a:gd name="connsiteX3" fmla="*/ 2114901 w 2765640"/>
              <a:gd name="connsiteY3" fmla="*/ 214777 h 3827499"/>
              <a:gd name="connsiteX4" fmla="*/ 2142950 w 2765640"/>
              <a:gd name="connsiteY4" fmla="*/ 326974 h 3827499"/>
              <a:gd name="connsiteX5" fmla="*/ 2047583 w 2765640"/>
              <a:gd name="connsiteY5" fmla="*/ 495268 h 3827499"/>
              <a:gd name="connsiteX6" fmla="*/ 2159779 w 2765640"/>
              <a:gd name="connsiteY6" fmla="*/ 747710 h 3827499"/>
              <a:gd name="connsiteX7" fmla="*/ 2030754 w 2765640"/>
              <a:gd name="connsiteY7" fmla="*/ 792588 h 3827499"/>
              <a:gd name="connsiteX8" fmla="*/ 1997095 w 2765640"/>
              <a:gd name="connsiteY8" fmla="*/ 859906 h 3827499"/>
              <a:gd name="connsiteX9" fmla="*/ 1997095 w 2765640"/>
              <a:gd name="connsiteY9" fmla="*/ 747710 h 3827499"/>
              <a:gd name="connsiteX10" fmla="*/ 1946606 w 2765640"/>
              <a:gd name="connsiteY10" fmla="*/ 708441 h 3827499"/>
              <a:gd name="connsiteX11" fmla="*/ 1772702 w 2765640"/>
              <a:gd name="connsiteY11" fmla="*/ 758929 h 3827499"/>
              <a:gd name="connsiteX12" fmla="*/ 1402454 w 2765640"/>
              <a:gd name="connsiteY12" fmla="*/ 618684 h 3827499"/>
              <a:gd name="connsiteX13" fmla="*/ 1705384 w 2765640"/>
              <a:gd name="connsiteY13" fmla="*/ 1190885 h 3827499"/>
              <a:gd name="connsiteX14" fmla="*/ 1800751 w 2765640"/>
              <a:gd name="connsiteY14" fmla="*/ 1263813 h 3827499"/>
              <a:gd name="connsiteX15" fmla="*/ 1649286 w 2765640"/>
              <a:gd name="connsiteY15" fmla="*/ 1488205 h 3827499"/>
              <a:gd name="connsiteX16" fmla="*/ 1727824 w 2765640"/>
              <a:gd name="connsiteY16" fmla="*/ 1706988 h 3827499"/>
              <a:gd name="connsiteX17" fmla="*/ 1817581 w 2765640"/>
              <a:gd name="connsiteY17" fmla="*/ 1701379 h 3827499"/>
              <a:gd name="connsiteX18" fmla="*/ 1671725 w 2765640"/>
              <a:gd name="connsiteY18" fmla="*/ 1869673 h 3827499"/>
              <a:gd name="connsiteX19" fmla="*/ 914400 w 2765640"/>
              <a:gd name="connsiteY19" fmla="*/ 1617231 h 3827499"/>
              <a:gd name="connsiteX20" fmla="*/ 460005 w 2765640"/>
              <a:gd name="connsiteY20" fmla="*/ 2643828 h 3827499"/>
              <a:gd name="connsiteX21" fmla="*/ 263662 w 2765640"/>
              <a:gd name="connsiteY21" fmla="*/ 2851391 h 3827499"/>
              <a:gd name="connsiteX22" fmla="*/ 44879 w 2765640"/>
              <a:gd name="connsiteY22" fmla="*/ 2896269 h 3827499"/>
              <a:gd name="connsiteX23" fmla="*/ 0 w 2765640"/>
              <a:gd name="connsiteY23" fmla="*/ 3002856 h 3827499"/>
              <a:gd name="connsiteX24" fmla="*/ 274881 w 2765640"/>
              <a:gd name="connsiteY24" fmla="*/ 3126272 h 3827499"/>
              <a:gd name="connsiteX25" fmla="*/ 504884 w 2765640"/>
              <a:gd name="connsiteY25" fmla="*/ 3025295 h 3827499"/>
              <a:gd name="connsiteX26" fmla="*/ 471225 w 2765640"/>
              <a:gd name="connsiteY26" fmla="*/ 3154321 h 3827499"/>
              <a:gd name="connsiteX27" fmla="*/ 572201 w 2765640"/>
              <a:gd name="connsiteY27" fmla="*/ 3199199 h 3827499"/>
              <a:gd name="connsiteX28" fmla="*/ 381468 w 2765640"/>
              <a:gd name="connsiteY28" fmla="*/ 3659204 h 3827499"/>
              <a:gd name="connsiteX29" fmla="*/ 196344 w 2765640"/>
              <a:gd name="connsiteY29" fmla="*/ 3704083 h 3827499"/>
              <a:gd name="connsiteX30" fmla="*/ 263662 w 2765640"/>
              <a:gd name="connsiteY30" fmla="*/ 3805059 h 3827499"/>
              <a:gd name="connsiteX31" fmla="*/ 555372 w 2765640"/>
              <a:gd name="connsiteY31" fmla="*/ 3827499 h 3827499"/>
              <a:gd name="connsiteX32" fmla="*/ 589031 w 2765640"/>
              <a:gd name="connsiteY32" fmla="*/ 3619936 h 3827499"/>
              <a:gd name="connsiteX33" fmla="*/ 645129 w 2765640"/>
              <a:gd name="connsiteY33" fmla="*/ 3614326 h 3827499"/>
              <a:gd name="connsiteX34" fmla="*/ 690008 w 2765640"/>
              <a:gd name="connsiteY34" fmla="*/ 3737742 h 3827499"/>
              <a:gd name="connsiteX35" fmla="*/ 774155 w 2765640"/>
              <a:gd name="connsiteY35" fmla="*/ 3743352 h 3827499"/>
              <a:gd name="connsiteX36" fmla="*/ 779765 w 2765640"/>
              <a:gd name="connsiteY36" fmla="*/ 3513349 h 3827499"/>
              <a:gd name="connsiteX37" fmla="*/ 746106 w 2765640"/>
              <a:gd name="connsiteY37" fmla="*/ 3244078 h 3827499"/>
              <a:gd name="connsiteX38" fmla="*/ 903181 w 2765640"/>
              <a:gd name="connsiteY38" fmla="*/ 2666267 h 3827499"/>
              <a:gd name="connsiteX39" fmla="*/ 1166842 w 2765640"/>
              <a:gd name="connsiteY39" fmla="*/ 2559680 h 3827499"/>
              <a:gd name="connsiteX40" fmla="*/ 1531480 w 2765640"/>
              <a:gd name="connsiteY40" fmla="*/ 2666267 h 3827499"/>
              <a:gd name="connsiteX41" fmla="*/ 1593188 w 2765640"/>
              <a:gd name="connsiteY41" fmla="*/ 2666267 h 3827499"/>
              <a:gd name="connsiteX42" fmla="*/ 1649286 w 2765640"/>
              <a:gd name="connsiteY42" fmla="*/ 2767244 h 3827499"/>
              <a:gd name="connsiteX43" fmla="*/ 1800751 w 2765640"/>
              <a:gd name="connsiteY43" fmla="*/ 2800902 h 3827499"/>
              <a:gd name="connsiteX44" fmla="*/ 1811971 w 2765640"/>
              <a:gd name="connsiteY44" fmla="*/ 2834561 h 3827499"/>
              <a:gd name="connsiteX45" fmla="*/ 1772702 w 2765640"/>
              <a:gd name="connsiteY45" fmla="*/ 3036515 h 3827499"/>
              <a:gd name="connsiteX46" fmla="*/ 1750263 w 2765640"/>
              <a:gd name="connsiteY46" fmla="*/ 3361884 h 3827499"/>
              <a:gd name="connsiteX47" fmla="*/ 1542700 w 2765640"/>
              <a:gd name="connsiteY47" fmla="*/ 3384323 h 3827499"/>
              <a:gd name="connsiteX48" fmla="*/ 1206111 w 2765640"/>
              <a:gd name="connsiteY48" fmla="*/ 3434812 h 3827499"/>
              <a:gd name="connsiteX49" fmla="*/ 1178062 w 2765640"/>
              <a:gd name="connsiteY49" fmla="*/ 3507739 h 3827499"/>
              <a:gd name="connsiteX50" fmla="*/ 1116354 w 2765640"/>
              <a:gd name="connsiteY50" fmla="*/ 3535788 h 3827499"/>
              <a:gd name="connsiteX51" fmla="*/ 1144403 w 2765640"/>
              <a:gd name="connsiteY51" fmla="*/ 3670424 h 3827499"/>
              <a:gd name="connsiteX52" fmla="*/ 1284648 w 2765640"/>
              <a:gd name="connsiteY52" fmla="*/ 3676034 h 3827499"/>
              <a:gd name="connsiteX53" fmla="*/ 1279038 w 2765640"/>
              <a:gd name="connsiteY53" fmla="*/ 3524569 h 3827499"/>
              <a:gd name="connsiteX54" fmla="*/ 1458552 w 2765640"/>
              <a:gd name="connsiteY54" fmla="*/ 3535788 h 3827499"/>
              <a:gd name="connsiteX55" fmla="*/ 1430503 w 2765640"/>
              <a:gd name="connsiteY55" fmla="*/ 3614326 h 3827499"/>
              <a:gd name="connsiteX56" fmla="*/ 1402454 w 2765640"/>
              <a:gd name="connsiteY56" fmla="*/ 3676034 h 3827499"/>
              <a:gd name="connsiteX57" fmla="*/ 1318307 w 2765640"/>
              <a:gd name="connsiteY57" fmla="*/ 3692863 h 3827499"/>
              <a:gd name="connsiteX58" fmla="*/ 1452943 w 2765640"/>
              <a:gd name="connsiteY58" fmla="*/ 3816279 h 3827499"/>
              <a:gd name="connsiteX59" fmla="*/ 1520260 w 2765640"/>
              <a:gd name="connsiteY59" fmla="*/ 3681644 h 3827499"/>
              <a:gd name="connsiteX60" fmla="*/ 1823190 w 2765640"/>
              <a:gd name="connsiteY60" fmla="*/ 3580667 h 3827499"/>
              <a:gd name="connsiteX61" fmla="*/ 2159779 w 2765640"/>
              <a:gd name="connsiteY61" fmla="*/ 3653594 h 3827499"/>
              <a:gd name="connsiteX62" fmla="*/ 2114901 w 2765640"/>
              <a:gd name="connsiteY62" fmla="*/ 3754571 h 3827499"/>
              <a:gd name="connsiteX63" fmla="*/ 2210268 w 2765640"/>
              <a:gd name="connsiteY63" fmla="*/ 3821889 h 3827499"/>
              <a:gd name="connsiteX64" fmla="*/ 2283195 w 2765640"/>
              <a:gd name="connsiteY64" fmla="*/ 3771401 h 3827499"/>
              <a:gd name="connsiteX65" fmla="*/ 2271976 w 2765640"/>
              <a:gd name="connsiteY65" fmla="*/ 3676034 h 3827499"/>
              <a:gd name="connsiteX66" fmla="*/ 2451490 w 2765640"/>
              <a:gd name="connsiteY66" fmla="*/ 3597496 h 3827499"/>
              <a:gd name="connsiteX67" fmla="*/ 2434660 w 2765640"/>
              <a:gd name="connsiteY67" fmla="*/ 3423592 h 3827499"/>
              <a:gd name="connsiteX68" fmla="*/ 1929777 w 2765640"/>
              <a:gd name="connsiteY68" fmla="*/ 3395543 h 3827499"/>
              <a:gd name="connsiteX69" fmla="*/ 1918557 w 2765640"/>
              <a:gd name="connsiteY69" fmla="*/ 3070174 h 3827499"/>
              <a:gd name="connsiteX70" fmla="*/ 1884898 w 2765640"/>
              <a:gd name="connsiteY70" fmla="*/ 3053344 h 3827499"/>
              <a:gd name="connsiteX71" fmla="*/ 1907338 w 2765640"/>
              <a:gd name="connsiteY71" fmla="*/ 2873830 h 3827499"/>
              <a:gd name="connsiteX72" fmla="*/ 1862459 w 2765640"/>
              <a:gd name="connsiteY72" fmla="*/ 2812122 h 3827499"/>
              <a:gd name="connsiteX73" fmla="*/ 2109291 w 2765640"/>
              <a:gd name="connsiteY73" fmla="*/ 2756024 h 3827499"/>
              <a:gd name="connsiteX74" fmla="*/ 2131730 w 2765640"/>
              <a:gd name="connsiteY74" fmla="*/ 2626998 h 3827499"/>
              <a:gd name="connsiteX75" fmla="*/ 2372952 w 2765640"/>
              <a:gd name="connsiteY75" fmla="*/ 2660657 h 3827499"/>
              <a:gd name="connsiteX76" fmla="*/ 2597345 w 2765640"/>
              <a:gd name="connsiteY76" fmla="*/ 2071626 h 3827499"/>
              <a:gd name="connsiteX77" fmla="*/ 2552466 w 2765640"/>
              <a:gd name="connsiteY77" fmla="*/ 1987479 h 3827499"/>
              <a:gd name="connsiteX78" fmla="*/ 2698322 w 2765640"/>
              <a:gd name="connsiteY78" fmla="*/ 1499425 h 3827499"/>
              <a:gd name="connsiteX79" fmla="*/ 2642224 w 2765640"/>
              <a:gd name="connsiteY79" fmla="*/ 1392839 h 3827499"/>
              <a:gd name="connsiteX80" fmla="*/ 2501978 w 2765640"/>
              <a:gd name="connsiteY80" fmla="*/ 809418 h 3827499"/>
              <a:gd name="connsiteX81" fmla="*/ 2765640 w 2765640"/>
              <a:gd name="connsiteY81" fmla="*/ 674782 h 3827499"/>
              <a:gd name="connsiteX82" fmla="*/ 2715151 w 2765640"/>
              <a:gd name="connsiteY82" fmla="*/ 472829 h 3827499"/>
              <a:gd name="connsiteX83" fmla="*/ 2647833 w 2765640"/>
              <a:gd name="connsiteY83" fmla="*/ 80143 h 3827499"/>
              <a:gd name="connsiteX0" fmla="*/ 2647833 w 2793512"/>
              <a:gd name="connsiteY0" fmla="*/ 80143 h 3827499"/>
              <a:gd name="connsiteX1" fmla="*/ 2395391 w 2793512"/>
              <a:gd name="connsiteY1" fmla="*/ 1604 h 3827499"/>
              <a:gd name="connsiteX2" fmla="*/ 2193438 w 2793512"/>
              <a:gd name="connsiteY2" fmla="*/ 197948 h 3827499"/>
              <a:gd name="connsiteX3" fmla="*/ 2114901 w 2793512"/>
              <a:gd name="connsiteY3" fmla="*/ 214777 h 3827499"/>
              <a:gd name="connsiteX4" fmla="*/ 2142950 w 2793512"/>
              <a:gd name="connsiteY4" fmla="*/ 326974 h 3827499"/>
              <a:gd name="connsiteX5" fmla="*/ 2047583 w 2793512"/>
              <a:gd name="connsiteY5" fmla="*/ 495268 h 3827499"/>
              <a:gd name="connsiteX6" fmla="*/ 2159779 w 2793512"/>
              <a:gd name="connsiteY6" fmla="*/ 747710 h 3827499"/>
              <a:gd name="connsiteX7" fmla="*/ 2030754 w 2793512"/>
              <a:gd name="connsiteY7" fmla="*/ 792588 h 3827499"/>
              <a:gd name="connsiteX8" fmla="*/ 1997095 w 2793512"/>
              <a:gd name="connsiteY8" fmla="*/ 859906 h 3827499"/>
              <a:gd name="connsiteX9" fmla="*/ 1997095 w 2793512"/>
              <a:gd name="connsiteY9" fmla="*/ 747710 h 3827499"/>
              <a:gd name="connsiteX10" fmla="*/ 1946606 w 2793512"/>
              <a:gd name="connsiteY10" fmla="*/ 708441 h 3827499"/>
              <a:gd name="connsiteX11" fmla="*/ 1772702 w 2793512"/>
              <a:gd name="connsiteY11" fmla="*/ 758929 h 3827499"/>
              <a:gd name="connsiteX12" fmla="*/ 1402454 w 2793512"/>
              <a:gd name="connsiteY12" fmla="*/ 618684 h 3827499"/>
              <a:gd name="connsiteX13" fmla="*/ 1705384 w 2793512"/>
              <a:gd name="connsiteY13" fmla="*/ 1190885 h 3827499"/>
              <a:gd name="connsiteX14" fmla="*/ 1800751 w 2793512"/>
              <a:gd name="connsiteY14" fmla="*/ 1263813 h 3827499"/>
              <a:gd name="connsiteX15" fmla="*/ 1649286 w 2793512"/>
              <a:gd name="connsiteY15" fmla="*/ 1488205 h 3827499"/>
              <a:gd name="connsiteX16" fmla="*/ 1727824 w 2793512"/>
              <a:gd name="connsiteY16" fmla="*/ 1706988 h 3827499"/>
              <a:gd name="connsiteX17" fmla="*/ 1817581 w 2793512"/>
              <a:gd name="connsiteY17" fmla="*/ 1701379 h 3827499"/>
              <a:gd name="connsiteX18" fmla="*/ 1671725 w 2793512"/>
              <a:gd name="connsiteY18" fmla="*/ 1869673 h 3827499"/>
              <a:gd name="connsiteX19" fmla="*/ 914400 w 2793512"/>
              <a:gd name="connsiteY19" fmla="*/ 1617231 h 3827499"/>
              <a:gd name="connsiteX20" fmla="*/ 460005 w 2793512"/>
              <a:gd name="connsiteY20" fmla="*/ 2643828 h 3827499"/>
              <a:gd name="connsiteX21" fmla="*/ 263662 w 2793512"/>
              <a:gd name="connsiteY21" fmla="*/ 2851391 h 3827499"/>
              <a:gd name="connsiteX22" fmla="*/ 44879 w 2793512"/>
              <a:gd name="connsiteY22" fmla="*/ 2896269 h 3827499"/>
              <a:gd name="connsiteX23" fmla="*/ 0 w 2793512"/>
              <a:gd name="connsiteY23" fmla="*/ 3002856 h 3827499"/>
              <a:gd name="connsiteX24" fmla="*/ 274881 w 2793512"/>
              <a:gd name="connsiteY24" fmla="*/ 3126272 h 3827499"/>
              <a:gd name="connsiteX25" fmla="*/ 504884 w 2793512"/>
              <a:gd name="connsiteY25" fmla="*/ 3025295 h 3827499"/>
              <a:gd name="connsiteX26" fmla="*/ 471225 w 2793512"/>
              <a:gd name="connsiteY26" fmla="*/ 3154321 h 3827499"/>
              <a:gd name="connsiteX27" fmla="*/ 572201 w 2793512"/>
              <a:gd name="connsiteY27" fmla="*/ 3199199 h 3827499"/>
              <a:gd name="connsiteX28" fmla="*/ 381468 w 2793512"/>
              <a:gd name="connsiteY28" fmla="*/ 3659204 h 3827499"/>
              <a:gd name="connsiteX29" fmla="*/ 196344 w 2793512"/>
              <a:gd name="connsiteY29" fmla="*/ 3704083 h 3827499"/>
              <a:gd name="connsiteX30" fmla="*/ 263662 w 2793512"/>
              <a:gd name="connsiteY30" fmla="*/ 3805059 h 3827499"/>
              <a:gd name="connsiteX31" fmla="*/ 555372 w 2793512"/>
              <a:gd name="connsiteY31" fmla="*/ 3827499 h 3827499"/>
              <a:gd name="connsiteX32" fmla="*/ 589031 w 2793512"/>
              <a:gd name="connsiteY32" fmla="*/ 3619936 h 3827499"/>
              <a:gd name="connsiteX33" fmla="*/ 645129 w 2793512"/>
              <a:gd name="connsiteY33" fmla="*/ 3614326 h 3827499"/>
              <a:gd name="connsiteX34" fmla="*/ 690008 w 2793512"/>
              <a:gd name="connsiteY34" fmla="*/ 3737742 h 3827499"/>
              <a:gd name="connsiteX35" fmla="*/ 774155 w 2793512"/>
              <a:gd name="connsiteY35" fmla="*/ 3743352 h 3827499"/>
              <a:gd name="connsiteX36" fmla="*/ 779765 w 2793512"/>
              <a:gd name="connsiteY36" fmla="*/ 3513349 h 3827499"/>
              <a:gd name="connsiteX37" fmla="*/ 746106 w 2793512"/>
              <a:gd name="connsiteY37" fmla="*/ 3244078 h 3827499"/>
              <a:gd name="connsiteX38" fmla="*/ 903181 w 2793512"/>
              <a:gd name="connsiteY38" fmla="*/ 2666267 h 3827499"/>
              <a:gd name="connsiteX39" fmla="*/ 1166842 w 2793512"/>
              <a:gd name="connsiteY39" fmla="*/ 2559680 h 3827499"/>
              <a:gd name="connsiteX40" fmla="*/ 1531480 w 2793512"/>
              <a:gd name="connsiteY40" fmla="*/ 2666267 h 3827499"/>
              <a:gd name="connsiteX41" fmla="*/ 1593188 w 2793512"/>
              <a:gd name="connsiteY41" fmla="*/ 2666267 h 3827499"/>
              <a:gd name="connsiteX42" fmla="*/ 1649286 w 2793512"/>
              <a:gd name="connsiteY42" fmla="*/ 2767244 h 3827499"/>
              <a:gd name="connsiteX43" fmla="*/ 1800751 w 2793512"/>
              <a:gd name="connsiteY43" fmla="*/ 2800902 h 3827499"/>
              <a:gd name="connsiteX44" fmla="*/ 1811971 w 2793512"/>
              <a:gd name="connsiteY44" fmla="*/ 2834561 h 3827499"/>
              <a:gd name="connsiteX45" fmla="*/ 1772702 w 2793512"/>
              <a:gd name="connsiteY45" fmla="*/ 3036515 h 3827499"/>
              <a:gd name="connsiteX46" fmla="*/ 1750263 w 2793512"/>
              <a:gd name="connsiteY46" fmla="*/ 3361884 h 3827499"/>
              <a:gd name="connsiteX47" fmla="*/ 1542700 w 2793512"/>
              <a:gd name="connsiteY47" fmla="*/ 3384323 h 3827499"/>
              <a:gd name="connsiteX48" fmla="*/ 1206111 w 2793512"/>
              <a:gd name="connsiteY48" fmla="*/ 3434812 h 3827499"/>
              <a:gd name="connsiteX49" fmla="*/ 1178062 w 2793512"/>
              <a:gd name="connsiteY49" fmla="*/ 3507739 h 3827499"/>
              <a:gd name="connsiteX50" fmla="*/ 1116354 w 2793512"/>
              <a:gd name="connsiteY50" fmla="*/ 3535788 h 3827499"/>
              <a:gd name="connsiteX51" fmla="*/ 1144403 w 2793512"/>
              <a:gd name="connsiteY51" fmla="*/ 3670424 h 3827499"/>
              <a:gd name="connsiteX52" fmla="*/ 1284648 w 2793512"/>
              <a:gd name="connsiteY52" fmla="*/ 3676034 h 3827499"/>
              <a:gd name="connsiteX53" fmla="*/ 1279038 w 2793512"/>
              <a:gd name="connsiteY53" fmla="*/ 3524569 h 3827499"/>
              <a:gd name="connsiteX54" fmla="*/ 1458552 w 2793512"/>
              <a:gd name="connsiteY54" fmla="*/ 3535788 h 3827499"/>
              <a:gd name="connsiteX55" fmla="*/ 1430503 w 2793512"/>
              <a:gd name="connsiteY55" fmla="*/ 3614326 h 3827499"/>
              <a:gd name="connsiteX56" fmla="*/ 1402454 w 2793512"/>
              <a:gd name="connsiteY56" fmla="*/ 3676034 h 3827499"/>
              <a:gd name="connsiteX57" fmla="*/ 1318307 w 2793512"/>
              <a:gd name="connsiteY57" fmla="*/ 3692863 h 3827499"/>
              <a:gd name="connsiteX58" fmla="*/ 1452943 w 2793512"/>
              <a:gd name="connsiteY58" fmla="*/ 3816279 h 3827499"/>
              <a:gd name="connsiteX59" fmla="*/ 1520260 w 2793512"/>
              <a:gd name="connsiteY59" fmla="*/ 3681644 h 3827499"/>
              <a:gd name="connsiteX60" fmla="*/ 1823190 w 2793512"/>
              <a:gd name="connsiteY60" fmla="*/ 3580667 h 3827499"/>
              <a:gd name="connsiteX61" fmla="*/ 2159779 w 2793512"/>
              <a:gd name="connsiteY61" fmla="*/ 3653594 h 3827499"/>
              <a:gd name="connsiteX62" fmla="*/ 2114901 w 2793512"/>
              <a:gd name="connsiteY62" fmla="*/ 3754571 h 3827499"/>
              <a:gd name="connsiteX63" fmla="*/ 2210268 w 2793512"/>
              <a:gd name="connsiteY63" fmla="*/ 3821889 h 3827499"/>
              <a:gd name="connsiteX64" fmla="*/ 2283195 w 2793512"/>
              <a:gd name="connsiteY64" fmla="*/ 3771401 h 3827499"/>
              <a:gd name="connsiteX65" fmla="*/ 2271976 w 2793512"/>
              <a:gd name="connsiteY65" fmla="*/ 3676034 h 3827499"/>
              <a:gd name="connsiteX66" fmla="*/ 2451490 w 2793512"/>
              <a:gd name="connsiteY66" fmla="*/ 3597496 h 3827499"/>
              <a:gd name="connsiteX67" fmla="*/ 2434660 w 2793512"/>
              <a:gd name="connsiteY67" fmla="*/ 3423592 h 3827499"/>
              <a:gd name="connsiteX68" fmla="*/ 1929777 w 2793512"/>
              <a:gd name="connsiteY68" fmla="*/ 3395543 h 3827499"/>
              <a:gd name="connsiteX69" fmla="*/ 1918557 w 2793512"/>
              <a:gd name="connsiteY69" fmla="*/ 3070174 h 3827499"/>
              <a:gd name="connsiteX70" fmla="*/ 1884898 w 2793512"/>
              <a:gd name="connsiteY70" fmla="*/ 3053344 h 3827499"/>
              <a:gd name="connsiteX71" fmla="*/ 1907338 w 2793512"/>
              <a:gd name="connsiteY71" fmla="*/ 2873830 h 3827499"/>
              <a:gd name="connsiteX72" fmla="*/ 1862459 w 2793512"/>
              <a:gd name="connsiteY72" fmla="*/ 2812122 h 3827499"/>
              <a:gd name="connsiteX73" fmla="*/ 2109291 w 2793512"/>
              <a:gd name="connsiteY73" fmla="*/ 2756024 h 3827499"/>
              <a:gd name="connsiteX74" fmla="*/ 2131730 w 2793512"/>
              <a:gd name="connsiteY74" fmla="*/ 2626998 h 3827499"/>
              <a:gd name="connsiteX75" fmla="*/ 2372952 w 2793512"/>
              <a:gd name="connsiteY75" fmla="*/ 2660657 h 3827499"/>
              <a:gd name="connsiteX76" fmla="*/ 2597345 w 2793512"/>
              <a:gd name="connsiteY76" fmla="*/ 2071626 h 3827499"/>
              <a:gd name="connsiteX77" fmla="*/ 2552466 w 2793512"/>
              <a:gd name="connsiteY77" fmla="*/ 1987479 h 3827499"/>
              <a:gd name="connsiteX78" fmla="*/ 2698322 w 2793512"/>
              <a:gd name="connsiteY78" fmla="*/ 1499425 h 3827499"/>
              <a:gd name="connsiteX79" fmla="*/ 2642224 w 2793512"/>
              <a:gd name="connsiteY79" fmla="*/ 1392839 h 3827499"/>
              <a:gd name="connsiteX80" fmla="*/ 2501978 w 2793512"/>
              <a:gd name="connsiteY80" fmla="*/ 809418 h 3827499"/>
              <a:gd name="connsiteX81" fmla="*/ 2765640 w 2793512"/>
              <a:gd name="connsiteY81" fmla="*/ 674782 h 3827499"/>
              <a:gd name="connsiteX82" fmla="*/ 2715151 w 2793512"/>
              <a:gd name="connsiteY82" fmla="*/ 472829 h 3827499"/>
              <a:gd name="connsiteX83" fmla="*/ 2647833 w 2793512"/>
              <a:gd name="connsiteY83" fmla="*/ 80143 h 3827499"/>
              <a:gd name="connsiteX0" fmla="*/ 2647833 w 2814039"/>
              <a:gd name="connsiteY0" fmla="*/ 80143 h 3827499"/>
              <a:gd name="connsiteX1" fmla="*/ 2395391 w 2814039"/>
              <a:gd name="connsiteY1" fmla="*/ 1604 h 3827499"/>
              <a:gd name="connsiteX2" fmla="*/ 2193438 w 2814039"/>
              <a:gd name="connsiteY2" fmla="*/ 197948 h 3827499"/>
              <a:gd name="connsiteX3" fmla="*/ 2114901 w 2814039"/>
              <a:gd name="connsiteY3" fmla="*/ 214777 h 3827499"/>
              <a:gd name="connsiteX4" fmla="*/ 2142950 w 2814039"/>
              <a:gd name="connsiteY4" fmla="*/ 326974 h 3827499"/>
              <a:gd name="connsiteX5" fmla="*/ 2047583 w 2814039"/>
              <a:gd name="connsiteY5" fmla="*/ 495268 h 3827499"/>
              <a:gd name="connsiteX6" fmla="*/ 2159779 w 2814039"/>
              <a:gd name="connsiteY6" fmla="*/ 747710 h 3827499"/>
              <a:gd name="connsiteX7" fmla="*/ 2030754 w 2814039"/>
              <a:gd name="connsiteY7" fmla="*/ 792588 h 3827499"/>
              <a:gd name="connsiteX8" fmla="*/ 1997095 w 2814039"/>
              <a:gd name="connsiteY8" fmla="*/ 859906 h 3827499"/>
              <a:gd name="connsiteX9" fmla="*/ 1997095 w 2814039"/>
              <a:gd name="connsiteY9" fmla="*/ 747710 h 3827499"/>
              <a:gd name="connsiteX10" fmla="*/ 1946606 w 2814039"/>
              <a:gd name="connsiteY10" fmla="*/ 708441 h 3827499"/>
              <a:gd name="connsiteX11" fmla="*/ 1772702 w 2814039"/>
              <a:gd name="connsiteY11" fmla="*/ 758929 h 3827499"/>
              <a:gd name="connsiteX12" fmla="*/ 1402454 w 2814039"/>
              <a:gd name="connsiteY12" fmla="*/ 618684 h 3827499"/>
              <a:gd name="connsiteX13" fmla="*/ 1705384 w 2814039"/>
              <a:gd name="connsiteY13" fmla="*/ 1190885 h 3827499"/>
              <a:gd name="connsiteX14" fmla="*/ 1800751 w 2814039"/>
              <a:gd name="connsiteY14" fmla="*/ 1263813 h 3827499"/>
              <a:gd name="connsiteX15" fmla="*/ 1649286 w 2814039"/>
              <a:gd name="connsiteY15" fmla="*/ 1488205 h 3827499"/>
              <a:gd name="connsiteX16" fmla="*/ 1727824 w 2814039"/>
              <a:gd name="connsiteY16" fmla="*/ 1706988 h 3827499"/>
              <a:gd name="connsiteX17" fmla="*/ 1817581 w 2814039"/>
              <a:gd name="connsiteY17" fmla="*/ 1701379 h 3827499"/>
              <a:gd name="connsiteX18" fmla="*/ 1671725 w 2814039"/>
              <a:gd name="connsiteY18" fmla="*/ 1869673 h 3827499"/>
              <a:gd name="connsiteX19" fmla="*/ 914400 w 2814039"/>
              <a:gd name="connsiteY19" fmla="*/ 1617231 h 3827499"/>
              <a:gd name="connsiteX20" fmla="*/ 460005 w 2814039"/>
              <a:gd name="connsiteY20" fmla="*/ 2643828 h 3827499"/>
              <a:gd name="connsiteX21" fmla="*/ 263662 w 2814039"/>
              <a:gd name="connsiteY21" fmla="*/ 2851391 h 3827499"/>
              <a:gd name="connsiteX22" fmla="*/ 44879 w 2814039"/>
              <a:gd name="connsiteY22" fmla="*/ 2896269 h 3827499"/>
              <a:gd name="connsiteX23" fmla="*/ 0 w 2814039"/>
              <a:gd name="connsiteY23" fmla="*/ 3002856 h 3827499"/>
              <a:gd name="connsiteX24" fmla="*/ 274881 w 2814039"/>
              <a:gd name="connsiteY24" fmla="*/ 3126272 h 3827499"/>
              <a:gd name="connsiteX25" fmla="*/ 504884 w 2814039"/>
              <a:gd name="connsiteY25" fmla="*/ 3025295 h 3827499"/>
              <a:gd name="connsiteX26" fmla="*/ 471225 w 2814039"/>
              <a:gd name="connsiteY26" fmla="*/ 3154321 h 3827499"/>
              <a:gd name="connsiteX27" fmla="*/ 572201 w 2814039"/>
              <a:gd name="connsiteY27" fmla="*/ 3199199 h 3827499"/>
              <a:gd name="connsiteX28" fmla="*/ 381468 w 2814039"/>
              <a:gd name="connsiteY28" fmla="*/ 3659204 h 3827499"/>
              <a:gd name="connsiteX29" fmla="*/ 196344 w 2814039"/>
              <a:gd name="connsiteY29" fmla="*/ 3704083 h 3827499"/>
              <a:gd name="connsiteX30" fmla="*/ 263662 w 2814039"/>
              <a:gd name="connsiteY30" fmla="*/ 3805059 h 3827499"/>
              <a:gd name="connsiteX31" fmla="*/ 555372 w 2814039"/>
              <a:gd name="connsiteY31" fmla="*/ 3827499 h 3827499"/>
              <a:gd name="connsiteX32" fmla="*/ 589031 w 2814039"/>
              <a:gd name="connsiteY32" fmla="*/ 3619936 h 3827499"/>
              <a:gd name="connsiteX33" fmla="*/ 645129 w 2814039"/>
              <a:gd name="connsiteY33" fmla="*/ 3614326 h 3827499"/>
              <a:gd name="connsiteX34" fmla="*/ 690008 w 2814039"/>
              <a:gd name="connsiteY34" fmla="*/ 3737742 h 3827499"/>
              <a:gd name="connsiteX35" fmla="*/ 774155 w 2814039"/>
              <a:gd name="connsiteY35" fmla="*/ 3743352 h 3827499"/>
              <a:gd name="connsiteX36" fmla="*/ 779765 w 2814039"/>
              <a:gd name="connsiteY36" fmla="*/ 3513349 h 3827499"/>
              <a:gd name="connsiteX37" fmla="*/ 746106 w 2814039"/>
              <a:gd name="connsiteY37" fmla="*/ 3244078 h 3827499"/>
              <a:gd name="connsiteX38" fmla="*/ 903181 w 2814039"/>
              <a:gd name="connsiteY38" fmla="*/ 2666267 h 3827499"/>
              <a:gd name="connsiteX39" fmla="*/ 1166842 w 2814039"/>
              <a:gd name="connsiteY39" fmla="*/ 2559680 h 3827499"/>
              <a:gd name="connsiteX40" fmla="*/ 1531480 w 2814039"/>
              <a:gd name="connsiteY40" fmla="*/ 2666267 h 3827499"/>
              <a:gd name="connsiteX41" fmla="*/ 1593188 w 2814039"/>
              <a:gd name="connsiteY41" fmla="*/ 2666267 h 3827499"/>
              <a:gd name="connsiteX42" fmla="*/ 1649286 w 2814039"/>
              <a:gd name="connsiteY42" fmla="*/ 2767244 h 3827499"/>
              <a:gd name="connsiteX43" fmla="*/ 1800751 w 2814039"/>
              <a:gd name="connsiteY43" fmla="*/ 2800902 h 3827499"/>
              <a:gd name="connsiteX44" fmla="*/ 1811971 w 2814039"/>
              <a:gd name="connsiteY44" fmla="*/ 2834561 h 3827499"/>
              <a:gd name="connsiteX45" fmla="*/ 1772702 w 2814039"/>
              <a:gd name="connsiteY45" fmla="*/ 3036515 h 3827499"/>
              <a:gd name="connsiteX46" fmla="*/ 1750263 w 2814039"/>
              <a:gd name="connsiteY46" fmla="*/ 3361884 h 3827499"/>
              <a:gd name="connsiteX47" fmla="*/ 1542700 w 2814039"/>
              <a:gd name="connsiteY47" fmla="*/ 3384323 h 3827499"/>
              <a:gd name="connsiteX48" fmla="*/ 1206111 w 2814039"/>
              <a:gd name="connsiteY48" fmla="*/ 3434812 h 3827499"/>
              <a:gd name="connsiteX49" fmla="*/ 1178062 w 2814039"/>
              <a:gd name="connsiteY49" fmla="*/ 3507739 h 3827499"/>
              <a:gd name="connsiteX50" fmla="*/ 1116354 w 2814039"/>
              <a:gd name="connsiteY50" fmla="*/ 3535788 h 3827499"/>
              <a:gd name="connsiteX51" fmla="*/ 1144403 w 2814039"/>
              <a:gd name="connsiteY51" fmla="*/ 3670424 h 3827499"/>
              <a:gd name="connsiteX52" fmla="*/ 1284648 w 2814039"/>
              <a:gd name="connsiteY52" fmla="*/ 3676034 h 3827499"/>
              <a:gd name="connsiteX53" fmla="*/ 1279038 w 2814039"/>
              <a:gd name="connsiteY53" fmla="*/ 3524569 h 3827499"/>
              <a:gd name="connsiteX54" fmla="*/ 1458552 w 2814039"/>
              <a:gd name="connsiteY54" fmla="*/ 3535788 h 3827499"/>
              <a:gd name="connsiteX55" fmla="*/ 1430503 w 2814039"/>
              <a:gd name="connsiteY55" fmla="*/ 3614326 h 3827499"/>
              <a:gd name="connsiteX56" fmla="*/ 1402454 w 2814039"/>
              <a:gd name="connsiteY56" fmla="*/ 3676034 h 3827499"/>
              <a:gd name="connsiteX57" fmla="*/ 1318307 w 2814039"/>
              <a:gd name="connsiteY57" fmla="*/ 3692863 h 3827499"/>
              <a:gd name="connsiteX58" fmla="*/ 1452943 w 2814039"/>
              <a:gd name="connsiteY58" fmla="*/ 3816279 h 3827499"/>
              <a:gd name="connsiteX59" fmla="*/ 1520260 w 2814039"/>
              <a:gd name="connsiteY59" fmla="*/ 3681644 h 3827499"/>
              <a:gd name="connsiteX60" fmla="*/ 1823190 w 2814039"/>
              <a:gd name="connsiteY60" fmla="*/ 3580667 h 3827499"/>
              <a:gd name="connsiteX61" fmla="*/ 2159779 w 2814039"/>
              <a:gd name="connsiteY61" fmla="*/ 3653594 h 3827499"/>
              <a:gd name="connsiteX62" fmla="*/ 2114901 w 2814039"/>
              <a:gd name="connsiteY62" fmla="*/ 3754571 h 3827499"/>
              <a:gd name="connsiteX63" fmla="*/ 2210268 w 2814039"/>
              <a:gd name="connsiteY63" fmla="*/ 3821889 h 3827499"/>
              <a:gd name="connsiteX64" fmla="*/ 2283195 w 2814039"/>
              <a:gd name="connsiteY64" fmla="*/ 3771401 h 3827499"/>
              <a:gd name="connsiteX65" fmla="*/ 2271976 w 2814039"/>
              <a:gd name="connsiteY65" fmla="*/ 3676034 h 3827499"/>
              <a:gd name="connsiteX66" fmla="*/ 2451490 w 2814039"/>
              <a:gd name="connsiteY66" fmla="*/ 3597496 h 3827499"/>
              <a:gd name="connsiteX67" fmla="*/ 2434660 w 2814039"/>
              <a:gd name="connsiteY67" fmla="*/ 3423592 h 3827499"/>
              <a:gd name="connsiteX68" fmla="*/ 1929777 w 2814039"/>
              <a:gd name="connsiteY68" fmla="*/ 3395543 h 3827499"/>
              <a:gd name="connsiteX69" fmla="*/ 1918557 w 2814039"/>
              <a:gd name="connsiteY69" fmla="*/ 3070174 h 3827499"/>
              <a:gd name="connsiteX70" fmla="*/ 1884898 w 2814039"/>
              <a:gd name="connsiteY70" fmla="*/ 3053344 h 3827499"/>
              <a:gd name="connsiteX71" fmla="*/ 1907338 w 2814039"/>
              <a:gd name="connsiteY71" fmla="*/ 2873830 h 3827499"/>
              <a:gd name="connsiteX72" fmla="*/ 1862459 w 2814039"/>
              <a:gd name="connsiteY72" fmla="*/ 2812122 h 3827499"/>
              <a:gd name="connsiteX73" fmla="*/ 2109291 w 2814039"/>
              <a:gd name="connsiteY73" fmla="*/ 2756024 h 3827499"/>
              <a:gd name="connsiteX74" fmla="*/ 2131730 w 2814039"/>
              <a:gd name="connsiteY74" fmla="*/ 2626998 h 3827499"/>
              <a:gd name="connsiteX75" fmla="*/ 2372952 w 2814039"/>
              <a:gd name="connsiteY75" fmla="*/ 2660657 h 3827499"/>
              <a:gd name="connsiteX76" fmla="*/ 2597345 w 2814039"/>
              <a:gd name="connsiteY76" fmla="*/ 2071626 h 3827499"/>
              <a:gd name="connsiteX77" fmla="*/ 2552466 w 2814039"/>
              <a:gd name="connsiteY77" fmla="*/ 1987479 h 3827499"/>
              <a:gd name="connsiteX78" fmla="*/ 2698322 w 2814039"/>
              <a:gd name="connsiteY78" fmla="*/ 1499425 h 3827499"/>
              <a:gd name="connsiteX79" fmla="*/ 2642224 w 2814039"/>
              <a:gd name="connsiteY79" fmla="*/ 1392839 h 3827499"/>
              <a:gd name="connsiteX80" fmla="*/ 2501978 w 2814039"/>
              <a:gd name="connsiteY80" fmla="*/ 809418 h 3827499"/>
              <a:gd name="connsiteX81" fmla="*/ 2765640 w 2814039"/>
              <a:gd name="connsiteY81" fmla="*/ 674782 h 3827499"/>
              <a:gd name="connsiteX82" fmla="*/ 2715151 w 2814039"/>
              <a:gd name="connsiteY82" fmla="*/ 472829 h 3827499"/>
              <a:gd name="connsiteX83" fmla="*/ 2647833 w 2814039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501978 w 2822824"/>
              <a:gd name="connsiteY80" fmla="*/ 809418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501978 w 2822824"/>
              <a:gd name="connsiteY80" fmla="*/ 809418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490758 w 2822824"/>
              <a:gd name="connsiteY80" fmla="*/ 848687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490758 w 2822824"/>
              <a:gd name="connsiteY80" fmla="*/ 848687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03959"/>
              <a:gd name="connsiteY0" fmla="*/ 80143 h 3827499"/>
              <a:gd name="connsiteX1" fmla="*/ 2395391 w 2803959"/>
              <a:gd name="connsiteY1" fmla="*/ 1604 h 3827499"/>
              <a:gd name="connsiteX2" fmla="*/ 2193438 w 2803959"/>
              <a:gd name="connsiteY2" fmla="*/ 197948 h 3827499"/>
              <a:gd name="connsiteX3" fmla="*/ 2114901 w 2803959"/>
              <a:gd name="connsiteY3" fmla="*/ 214777 h 3827499"/>
              <a:gd name="connsiteX4" fmla="*/ 2142950 w 2803959"/>
              <a:gd name="connsiteY4" fmla="*/ 326974 h 3827499"/>
              <a:gd name="connsiteX5" fmla="*/ 2047583 w 2803959"/>
              <a:gd name="connsiteY5" fmla="*/ 495268 h 3827499"/>
              <a:gd name="connsiteX6" fmla="*/ 2159779 w 2803959"/>
              <a:gd name="connsiteY6" fmla="*/ 747710 h 3827499"/>
              <a:gd name="connsiteX7" fmla="*/ 2030754 w 2803959"/>
              <a:gd name="connsiteY7" fmla="*/ 792588 h 3827499"/>
              <a:gd name="connsiteX8" fmla="*/ 1997095 w 2803959"/>
              <a:gd name="connsiteY8" fmla="*/ 859906 h 3827499"/>
              <a:gd name="connsiteX9" fmla="*/ 1997095 w 2803959"/>
              <a:gd name="connsiteY9" fmla="*/ 747710 h 3827499"/>
              <a:gd name="connsiteX10" fmla="*/ 1946606 w 2803959"/>
              <a:gd name="connsiteY10" fmla="*/ 708441 h 3827499"/>
              <a:gd name="connsiteX11" fmla="*/ 1772702 w 2803959"/>
              <a:gd name="connsiteY11" fmla="*/ 758929 h 3827499"/>
              <a:gd name="connsiteX12" fmla="*/ 1402454 w 2803959"/>
              <a:gd name="connsiteY12" fmla="*/ 618684 h 3827499"/>
              <a:gd name="connsiteX13" fmla="*/ 1705384 w 2803959"/>
              <a:gd name="connsiteY13" fmla="*/ 1190885 h 3827499"/>
              <a:gd name="connsiteX14" fmla="*/ 1800751 w 2803959"/>
              <a:gd name="connsiteY14" fmla="*/ 1263813 h 3827499"/>
              <a:gd name="connsiteX15" fmla="*/ 1649286 w 2803959"/>
              <a:gd name="connsiteY15" fmla="*/ 1488205 h 3827499"/>
              <a:gd name="connsiteX16" fmla="*/ 1727824 w 2803959"/>
              <a:gd name="connsiteY16" fmla="*/ 1706988 h 3827499"/>
              <a:gd name="connsiteX17" fmla="*/ 1817581 w 2803959"/>
              <a:gd name="connsiteY17" fmla="*/ 1701379 h 3827499"/>
              <a:gd name="connsiteX18" fmla="*/ 1671725 w 2803959"/>
              <a:gd name="connsiteY18" fmla="*/ 1869673 h 3827499"/>
              <a:gd name="connsiteX19" fmla="*/ 914400 w 2803959"/>
              <a:gd name="connsiteY19" fmla="*/ 1617231 h 3827499"/>
              <a:gd name="connsiteX20" fmla="*/ 460005 w 2803959"/>
              <a:gd name="connsiteY20" fmla="*/ 2643828 h 3827499"/>
              <a:gd name="connsiteX21" fmla="*/ 263662 w 2803959"/>
              <a:gd name="connsiteY21" fmla="*/ 2851391 h 3827499"/>
              <a:gd name="connsiteX22" fmla="*/ 44879 w 2803959"/>
              <a:gd name="connsiteY22" fmla="*/ 2896269 h 3827499"/>
              <a:gd name="connsiteX23" fmla="*/ 0 w 2803959"/>
              <a:gd name="connsiteY23" fmla="*/ 3002856 h 3827499"/>
              <a:gd name="connsiteX24" fmla="*/ 274881 w 2803959"/>
              <a:gd name="connsiteY24" fmla="*/ 3126272 h 3827499"/>
              <a:gd name="connsiteX25" fmla="*/ 504884 w 2803959"/>
              <a:gd name="connsiteY25" fmla="*/ 3025295 h 3827499"/>
              <a:gd name="connsiteX26" fmla="*/ 471225 w 2803959"/>
              <a:gd name="connsiteY26" fmla="*/ 3154321 h 3827499"/>
              <a:gd name="connsiteX27" fmla="*/ 572201 w 2803959"/>
              <a:gd name="connsiteY27" fmla="*/ 3199199 h 3827499"/>
              <a:gd name="connsiteX28" fmla="*/ 381468 w 2803959"/>
              <a:gd name="connsiteY28" fmla="*/ 3659204 h 3827499"/>
              <a:gd name="connsiteX29" fmla="*/ 196344 w 2803959"/>
              <a:gd name="connsiteY29" fmla="*/ 3704083 h 3827499"/>
              <a:gd name="connsiteX30" fmla="*/ 263662 w 2803959"/>
              <a:gd name="connsiteY30" fmla="*/ 3805059 h 3827499"/>
              <a:gd name="connsiteX31" fmla="*/ 555372 w 2803959"/>
              <a:gd name="connsiteY31" fmla="*/ 3827499 h 3827499"/>
              <a:gd name="connsiteX32" fmla="*/ 589031 w 2803959"/>
              <a:gd name="connsiteY32" fmla="*/ 3619936 h 3827499"/>
              <a:gd name="connsiteX33" fmla="*/ 645129 w 2803959"/>
              <a:gd name="connsiteY33" fmla="*/ 3614326 h 3827499"/>
              <a:gd name="connsiteX34" fmla="*/ 690008 w 2803959"/>
              <a:gd name="connsiteY34" fmla="*/ 3737742 h 3827499"/>
              <a:gd name="connsiteX35" fmla="*/ 774155 w 2803959"/>
              <a:gd name="connsiteY35" fmla="*/ 3743352 h 3827499"/>
              <a:gd name="connsiteX36" fmla="*/ 779765 w 2803959"/>
              <a:gd name="connsiteY36" fmla="*/ 3513349 h 3827499"/>
              <a:gd name="connsiteX37" fmla="*/ 746106 w 2803959"/>
              <a:gd name="connsiteY37" fmla="*/ 3244078 h 3827499"/>
              <a:gd name="connsiteX38" fmla="*/ 903181 w 2803959"/>
              <a:gd name="connsiteY38" fmla="*/ 2666267 h 3827499"/>
              <a:gd name="connsiteX39" fmla="*/ 1166842 w 2803959"/>
              <a:gd name="connsiteY39" fmla="*/ 2559680 h 3827499"/>
              <a:gd name="connsiteX40" fmla="*/ 1531480 w 2803959"/>
              <a:gd name="connsiteY40" fmla="*/ 2666267 h 3827499"/>
              <a:gd name="connsiteX41" fmla="*/ 1593188 w 2803959"/>
              <a:gd name="connsiteY41" fmla="*/ 2666267 h 3827499"/>
              <a:gd name="connsiteX42" fmla="*/ 1649286 w 2803959"/>
              <a:gd name="connsiteY42" fmla="*/ 2767244 h 3827499"/>
              <a:gd name="connsiteX43" fmla="*/ 1800751 w 2803959"/>
              <a:gd name="connsiteY43" fmla="*/ 2800902 h 3827499"/>
              <a:gd name="connsiteX44" fmla="*/ 1811971 w 2803959"/>
              <a:gd name="connsiteY44" fmla="*/ 2834561 h 3827499"/>
              <a:gd name="connsiteX45" fmla="*/ 1772702 w 2803959"/>
              <a:gd name="connsiteY45" fmla="*/ 3036515 h 3827499"/>
              <a:gd name="connsiteX46" fmla="*/ 1750263 w 2803959"/>
              <a:gd name="connsiteY46" fmla="*/ 3361884 h 3827499"/>
              <a:gd name="connsiteX47" fmla="*/ 1542700 w 2803959"/>
              <a:gd name="connsiteY47" fmla="*/ 3384323 h 3827499"/>
              <a:gd name="connsiteX48" fmla="*/ 1206111 w 2803959"/>
              <a:gd name="connsiteY48" fmla="*/ 3434812 h 3827499"/>
              <a:gd name="connsiteX49" fmla="*/ 1178062 w 2803959"/>
              <a:gd name="connsiteY49" fmla="*/ 3507739 h 3827499"/>
              <a:gd name="connsiteX50" fmla="*/ 1116354 w 2803959"/>
              <a:gd name="connsiteY50" fmla="*/ 3535788 h 3827499"/>
              <a:gd name="connsiteX51" fmla="*/ 1144403 w 2803959"/>
              <a:gd name="connsiteY51" fmla="*/ 3670424 h 3827499"/>
              <a:gd name="connsiteX52" fmla="*/ 1284648 w 2803959"/>
              <a:gd name="connsiteY52" fmla="*/ 3676034 h 3827499"/>
              <a:gd name="connsiteX53" fmla="*/ 1279038 w 2803959"/>
              <a:gd name="connsiteY53" fmla="*/ 3524569 h 3827499"/>
              <a:gd name="connsiteX54" fmla="*/ 1458552 w 2803959"/>
              <a:gd name="connsiteY54" fmla="*/ 3535788 h 3827499"/>
              <a:gd name="connsiteX55" fmla="*/ 1430503 w 2803959"/>
              <a:gd name="connsiteY55" fmla="*/ 3614326 h 3827499"/>
              <a:gd name="connsiteX56" fmla="*/ 1402454 w 2803959"/>
              <a:gd name="connsiteY56" fmla="*/ 3676034 h 3827499"/>
              <a:gd name="connsiteX57" fmla="*/ 1318307 w 2803959"/>
              <a:gd name="connsiteY57" fmla="*/ 3692863 h 3827499"/>
              <a:gd name="connsiteX58" fmla="*/ 1452943 w 2803959"/>
              <a:gd name="connsiteY58" fmla="*/ 3816279 h 3827499"/>
              <a:gd name="connsiteX59" fmla="*/ 1520260 w 2803959"/>
              <a:gd name="connsiteY59" fmla="*/ 3681644 h 3827499"/>
              <a:gd name="connsiteX60" fmla="*/ 1823190 w 2803959"/>
              <a:gd name="connsiteY60" fmla="*/ 3580667 h 3827499"/>
              <a:gd name="connsiteX61" fmla="*/ 2159779 w 2803959"/>
              <a:gd name="connsiteY61" fmla="*/ 3653594 h 3827499"/>
              <a:gd name="connsiteX62" fmla="*/ 2114901 w 2803959"/>
              <a:gd name="connsiteY62" fmla="*/ 3754571 h 3827499"/>
              <a:gd name="connsiteX63" fmla="*/ 2210268 w 2803959"/>
              <a:gd name="connsiteY63" fmla="*/ 3821889 h 3827499"/>
              <a:gd name="connsiteX64" fmla="*/ 2283195 w 2803959"/>
              <a:gd name="connsiteY64" fmla="*/ 3771401 h 3827499"/>
              <a:gd name="connsiteX65" fmla="*/ 2271976 w 2803959"/>
              <a:gd name="connsiteY65" fmla="*/ 3676034 h 3827499"/>
              <a:gd name="connsiteX66" fmla="*/ 2451490 w 2803959"/>
              <a:gd name="connsiteY66" fmla="*/ 3597496 h 3827499"/>
              <a:gd name="connsiteX67" fmla="*/ 2434660 w 2803959"/>
              <a:gd name="connsiteY67" fmla="*/ 3423592 h 3827499"/>
              <a:gd name="connsiteX68" fmla="*/ 1929777 w 2803959"/>
              <a:gd name="connsiteY68" fmla="*/ 3395543 h 3827499"/>
              <a:gd name="connsiteX69" fmla="*/ 1918557 w 2803959"/>
              <a:gd name="connsiteY69" fmla="*/ 3070174 h 3827499"/>
              <a:gd name="connsiteX70" fmla="*/ 1884898 w 2803959"/>
              <a:gd name="connsiteY70" fmla="*/ 3053344 h 3827499"/>
              <a:gd name="connsiteX71" fmla="*/ 1907338 w 2803959"/>
              <a:gd name="connsiteY71" fmla="*/ 2873830 h 3827499"/>
              <a:gd name="connsiteX72" fmla="*/ 1862459 w 2803959"/>
              <a:gd name="connsiteY72" fmla="*/ 2812122 h 3827499"/>
              <a:gd name="connsiteX73" fmla="*/ 2109291 w 2803959"/>
              <a:gd name="connsiteY73" fmla="*/ 2756024 h 3827499"/>
              <a:gd name="connsiteX74" fmla="*/ 2131730 w 2803959"/>
              <a:gd name="connsiteY74" fmla="*/ 2626998 h 3827499"/>
              <a:gd name="connsiteX75" fmla="*/ 2372952 w 2803959"/>
              <a:gd name="connsiteY75" fmla="*/ 2660657 h 3827499"/>
              <a:gd name="connsiteX76" fmla="*/ 2597345 w 2803959"/>
              <a:gd name="connsiteY76" fmla="*/ 2071626 h 3827499"/>
              <a:gd name="connsiteX77" fmla="*/ 2552466 w 2803959"/>
              <a:gd name="connsiteY77" fmla="*/ 1987479 h 3827499"/>
              <a:gd name="connsiteX78" fmla="*/ 2698322 w 2803959"/>
              <a:gd name="connsiteY78" fmla="*/ 1499425 h 3827499"/>
              <a:gd name="connsiteX79" fmla="*/ 2642224 w 2803959"/>
              <a:gd name="connsiteY79" fmla="*/ 1392839 h 3827499"/>
              <a:gd name="connsiteX80" fmla="*/ 2490758 w 2803959"/>
              <a:gd name="connsiteY80" fmla="*/ 848687 h 3827499"/>
              <a:gd name="connsiteX81" fmla="*/ 2743201 w 2803959"/>
              <a:gd name="connsiteY81" fmla="*/ 714051 h 3827499"/>
              <a:gd name="connsiteX82" fmla="*/ 2715151 w 2803959"/>
              <a:gd name="connsiteY82" fmla="*/ 472829 h 3827499"/>
              <a:gd name="connsiteX83" fmla="*/ 2647833 w 2803959"/>
              <a:gd name="connsiteY83" fmla="*/ 80143 h 3827499"/>
              <a:gd name="connsiteX0" fmla="*/ 2647833 w 2798650"/>
              <a:gd name="connsiteY0" fmla="*/ 80143 h 3827499"/>
              <a:gd name="connsiteX1" fmla="*/ 2395391 w 2798650"/>
              <a:gd name="connsiteY1" fmla="*/ 1604 h 3827499"/>
              <a:gd name="connsiteX2" fmla="*/ 2193438 w 2798650"/>
              <a:gd name="connsiteY2" fmla="*/ 197948 h 3827499"/>
              <a:gd name="connsiteX3" fmla="*/ 2114901 w 2798650"/>
              <a:gd name="connsiteY3" fmla="*/ 214777 h 3827499"/>
              <a:gd name="connsiteX4" fmla="*/ 2142950 w 2798650"/>
              <a:gd name="connsiteY4" fmla="*/ 326974 h 3827499"/>
              <a:gd name="connsiteX5" fmla="*/ 2047583 w 2798650"/>
              <a:gd name="connsiteY5" fmla="*/ 495268 h 3827499"/>
              <a:gd name="connsiteX6" fmla="*/ 2159779 w 2798650"/>
              <a:gd name="connsiteY6" fmla="*/ 747710 h 3827499"/>
              <a:gd name="connsiteX7" fmla="*/ 2030754 w 2798650"/>
              <a:gd name="connsiteY7" fmla="*/ 792588 h 3827499"/>
              <a:gd name="connsiteX8" fmla="*/ 1997095 w 2798650"/>
              <a:gd name="connsiteY8" fmla="*/ 859906 h 3827499"/>
              <a:gd name="connsiteX9" fmla="*/ 1997095 w 2798650"/>
              <a:gd name="connsiteY9" fmla="*/ 747710 h 3827499"/>
              <a:gd name="connsiteX10" fmla="*/ 1946606 w 2798650"/>
              <a:gd name="connsiteY10" fmla="*/ 708441 h 3827499"/>
              <a:gd name="connsiteX11" fmla="*/ 1772702 w 2798650"/>
              <a:gd name="connsiteY11" fmla="*/ 758929 h 3827499"/>
              <a:gd name="connsiteX12" fmla="*/ 1402454 w 2798650"/>
              <a:gd name="connsiteY12" fmla="*/ 618684 h 3827499"/>
              <a:gd name="connsiteX13" fmla="*/ 1705384 w 2798650"/>
              <a:gd name="connsiteY13" fmla="*/ 1190885 h 3827499"/>
              <a:gd name="connsiteX14" fmla="*/ 1800751 w 2798650"/>
              <a:gd name="connsiteY14" fmla="*/ 1263813 h 3827499"/>
              <a:gd name="connsiteX15" fmla="*/ 1649286 w 2798650"/>
              <a:gd name="connsiteY15" fmla="*/ 1488205 h 3827499"/>
              <a:gd name="connsiteX16" fmla="*/ 1727824 w 2798650"/>
              <a:gd name="connsiteY16" fmla="*/ 1706988 h 3827499"/>
              <a:gd name="connsiteX17" fmla="*/ 1817581 w 2798650"/>
              <a:gd name="connsiteY17" fmla="*/ 1701379 h 3827499"/>
              <a:gd name="connsiteX18" fmla="*/ 1671725 w 2798650"/>
              <a:gd name="connsiteY18" fmla="*/ 1869673 h 3827499"/>
              <a:gd name="connsiteX19" fmla="*/ 914400 w 2798650"/>
              <a:gd name="connsiteY19" fmla="*/ 1617231 h 3827499"/>
              <a:gd name="connsiteX20" fmla="*/ 460005 w 2798650"/>
              <a:gd name="connsiteY20" fmla="*/ 2643828 h 3827499"/>
              <a:gd name="connsiteX21" fmla="*/ 263662 w 2798650"/>
              <a:gd name="connsiteY21" fmla="*/ 2851391 h 3827499"/>
              <a:gd name="connsiteX22" fmla="*/ 44879 w 2798650"/>
              <a:gd name="connsiteY22" fmla="*/ 2896269 h 3827499"/>
              <a:gd name="connsiteX23" fmla="*/ 0 w 2798650"/>
              <a:gd name="connsiteY23" fmla="*/ 3002856 h 3827499"/>
              <a:gd name="connsiteX24" fmla="*/ 274881 w 2798650"/>
              <a:gd name="connsiteY24" fmla="*/ 3126272 h 3827499"/>
              <a:gd name="connsiteX25" fmla="*/ 504884 w 2798650"/>
              <a:gd name="connsiteY25" fmla="*/ 3025295 h 3827499"/>
              <a:gd name="connsiteX26" fmla="*/ 471225 w 2798650"/>
              <a:gd name="connsiteY26" fmla="*/ 3154321 h 3827499"/>
              <a:gd name="connsiteX27" fmla="*/ 572201 w 2798650"/>
              <a:gd name="connsiteY27" fmla="*/ 3199199 h 3827499"/>
              <a:gd name="connsiteX28" fmla="*/ 381468 w 2798650"/>
              <a:gd name="connsiteY28" fmla="*/ 3659204 h 3827499"/>
              <a:gd name="connsiteX29" fmla="*/ 196344 w 2798650"/>
              <a:gd name="connsiteY29" fmla="*/ 3704083 h 3827499"/>
              <a:gd name="connsiteX30" fmla="*/ 263662 w 2798650"/>
              <a:gd name="connsiteY30" fmla="*/ 3805059 h 3827499"/>
              <a:gd name="connsiteX31" fmla="*/ 555372 w 2798650"/>
              <a:gd name="connsiteY31" fmla="*/ 3827499 h 3827499"/>
              <a:gd name="connsiteX32" fmla="*/ 589031 w 2798650"/>
              <a:gd name="connsiteY32" fmla="*/ 3619936 h 3827499"/>
              <a:gd name="connsiteX33" fmla="*/ 645129 w 2798650"/>
              <a:gd name="connsiteY33" fmla="*/ 3614326 h 3827499"/>
              <a:gd name="connsiteX34" fmla="*/ 690008 w 2798650"/>
              <a:gd name="connsiteY34" fmla="*/ 3737742 h 3827499"/>
              <a:gd name="connsiteX35" fmla="*/ 774155 w 2798650"/>
              <a:gd name="connsiteY35" fmla="*/ 3743352 h 3827499"/>
              <a:gd name="connsiteX36" fmla="*/ 779765 w 2798650"/>
              <a:gd name="connsiteY36" fmla="*/ 3513349 h 3827499"/>
              <a:gd name="connsiteX37" fmla="*/ 746106 w 2798650"/>
              <a:gd name="connsiteY37" fmla="*/ 3244078 h 3827499"/>
              <a:gd name="connsiteX38" fmla="*/ 903181 w 2798650"/>
              <a:gd name="connsiteY38" fmla="*/ 2666267 h 3827499"/>
              <a:gd name="connsiteX39" fmla="*/ 1166842 w 2798650"/>
              <a:gd name="connsiteY39" fmla="*/ 2559680 h 3827499"/>
              <a:gd name="connsiteX40" fmla="*/ 1531480 w 2798650"/>
              <a:gd name="connsiteY40" fmla="*/ 2666267 h 3827499"/>
              <a:gd name="connsiteX41" fmla="*/ 1593188 w 2798650"/>
              <a:gd name="connsiteY41" fmla="*/ 2666267 h 3827499"/>
              <a:gd name="connsiteX42" fmla="*/ 1649286 w 2798650"/>
              <a:gd name="connsiteY42" fmla="*/ 2767244 h 3827499"/>
              <a:gd name="connsiteX43" fmla="*/ 1800751 w 2798650"/>
              <a:gd name="connsiteY43" fmla="*/ 2800902 h 3827499"/>
              <a:gd name="connsiteX44" fmla="*/ 1811971 w 2798650"/>
              <a:gd name="connsiteY44" fmla="*/ 2834561 h 3827499"/>
              <a:gd name="connsiteX45" fmla="*/ 1772702 w 2798650"/>
              <a:gd name="connsiteY45" fmla="*/ 3036515 h 3827499"/>
              <a:gd name="connsiteX46" fmla="*/ 1750263 w 2798650"/>
              <a:gd name="connsiteY46" fmla="*/ 3361884 h 3827499"/>
              <a:gd name="connsiteX47" fmla="*/ 1542700 w 2798650"/>
              <a:gd name="connsiteY47" fmla="*/ 3384323 h 3827499"/>
              <a:gd name="connsiteX48" fmla="*/ 1206111 w 2798650"/>
              <a:gd name="connsiteY48" fmla="*/ 3434812 h 3827499"/>
              <a:gd name="connsiteX49" fmla="*/ 1178062 w 2798650"/>
              <a:gd name="connsiteY49" fmla="*/ 3507739 h 3827499"/>
              <a:gd name="connsiteX50" fmla="*/ 1116354 w 2798650"/>
              <a:gd name="connsiteY50" fmla="*/ 3535788 h 3827499"/>
              <a:gd name="connsiteX51" fmla="*/ 1144403 w 2798650"/>
              <a:gd name="connsiteY51" fmla="*/ 3670424 h 3827499"/>
              <a:gd name="connsiteX52" fmla="*/ 1284648 w 2798650"/>
              <a:gd name="connsiteY52" fmla="*/ 3676034 h 3827499"/>
              <a:gd name="connsiteX53" fmla="*/ 1279038 w 2798650"/>
              <a:gd name="connsiteY53" fmla="*/ 3524569 h 3827499"/>
              <a:gd name="connsiteX54" fmla="*/ 1458552 w 2798650"/>
              <a:gd name="connsiteY54" fmla="*/ 3535788 h 3827499"/>
              <a:gd name="connsiteX55" fmla="*/ 1430503 w 2798650"/>
              <a:gd name="connsiteY55" fmla="*/ 3614326 h 3827499"/>
              <a:gd name="connsiteX56" fmla="*/ 1402454 w 2798650"/>
              <a:gd name="connsiteY56" fmla="*/ 3676034 h 3827499"/>
              <a:gd name="connsiteX57" fmla="*/ 1318307 w 2798650"/>
              <a:gd name="connsiteY57" fmla="*/ 3692863 h 3827499"/>
              <a:gd name="connsiteX58" fmla="*/ 1452943 w 2798650"/>
              <a:gd name="connsiteY58" fmla="*/ 3816279 h 3827499"/>
              <a:gd name="connsiteX59" fmla="*/ 1520260 w 2798650"/>
              <a:gd name="connsiteY59" fmla="*/ 3681644 h 3827499"/>
              <a:gd name="connsiteX60" fmla="*/ 1823190 w 2798650"/>
              <a:gd name="connsiteY60" fmla="*/ 3580667 h 3827499"/>
              <a:gd name="connsiteX61" fmla="*/ 2159779 w 2798650"/>
              <a:gd name="connsiteY61" fmla="*/ 3653594 h 3827499"/>
              <a:gd name="connsiteX62" fmla="*/ 2114901 w 2798650"/>
              <a:gd name="connsiteY62" fmla="*/ 3754571 h 3827499"/>
              <a:gd name="connsiteX63" fmla="*/ 2210268 w 2798650"/>
              <a:gd name="connsiteY63" fmla="*/ 3821889 h 3827499"/>
              <a:gd name="connsiteX64" fmla="*/ 2283195 w 2798650"/>
              <a:gd name="connsiteY64" fmla="*/ 3771401 h 3827499"/>
              <a:gd name="connsiteX65" fmla="*/ 2271976 w 2798650"/>
              <a:gd name="connsiteY65" fmla="*/ 3676034 h 3827499"/>
              <a:gd name="connsiteX66" fmla="*/ 2451490 w 2798650"/>
              <a:gd name="connsiteY66" fmla="*/ 3597496 h 3827499"/>
              <a:gd name="connsiteX67" fmla="*/ 2434660 w 2798650"/>
              <a:gd name="connsiteY67" fmla="*/ 3423592 h 3827499"/>
              <a:gd name="connsiteX68" fmla="*/ 1929777 w 2798650"/>
              <a:gd name="connsiteY68" fmla="*/ 3395543 h 3827499"/>
              <a:gd name="connsiteX69" fmla="*/ 1918557 w 2798650"/>
              <a:gd name="connsiteY69" fmla="*/ 3070174 h 3827499"/>
              <a:gd name="connsiteX70" fmla="*/ 1884898 w 2798650"/>
              <a:gd name="connsiteY70" fmla="*/ 3053344 h 3827499"/>
              <a:gd name="connsiteX71" fmla="*/ 1907338 w 2798650"/>
              <a:gd name="connsiteY71" fmla="*/ 2873830 h 3827499"/>
              <a:gd name="connsiteX72" fmla="*/ 1862459 w 2798650"/>
              <a:gd name="connsiteY72" fmla="*/ 2812122 h 3827499"/>
              <a:gd name="connsiteX73" fmla="*/ 2109291 w 2798650"/>
              <a:gd name="connsiteY73" fmla="*/ 2756024 h 3827499"/>
              <a:gd name="connsiteX74" fmla="*/ 2131730 w 2798650"/>
              <a:gd name="connsiteY74" fmla="*/ 2626998 h 3827499"/>
              <a:gd name="connsiteX75" fmla="*/ 2372952 w 2798650"/>
              <a:gd name="connsiteY75" fmla="*/ 2660657 h 3827499"/>
              <a:gd name="connsiteX76" fmla="*/ 2597345 w 2798650"/>
              <a:gd name="connsiteY76" fmla="*/ 2071626 h 3827499"/>
              <a:gd name="connsiteX77" fmla="*/ 2552466 w 2798650"/>
              <a:gd name="connsiteY77" fmla="*/ 1987479 h 3827499"/>
              <a:gd name="connsiteX78" fmla="*/ 2698322 w 2798650"/>
              <a:gd name="connsiteY78" fmla="*/ 1499425 h 3827499"/>
              <a:gd name="connsiteX79" fmla="*/ 2642224 w 2798650"/>
              <a:gd name="connsiteY79" fmla="*/ 1392839 h 3827499"/>
              <a:gd name="connsiteX80" fmla="*/ 2490758 w 2798650"/>
              <a:gd name="connsiteY80" fmla="*/ 848687 h 3827499"/>
              <a:gd name="connsiteX81" fmla="*/ 2743201 w 2798650"/>
              <a:gd name="connsiteY81" fmla="*/ 714051 h 3827499"/>
              <a:gd name="connsiteX82" fmla="*/ 2715151 w 2798650"/>
              <a:gd name="connsiteY82" fmla="*/ 472829 h 3827499"/>
              <a:gd name="connsiteX83" fmla="*/ 2647833 w 2798650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90758 w 2777761"/>
              <a:gd name="connsiteY80" fmla="*/ 84868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90758 w 2777761"/>
              <a:gd name="connsiteY80" fmla="*/ 84868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501977 w 2777761"/>
              <a:gd name="connsiteY80" fmla="*/ 815028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130631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130631 h 3827499"/>
              <a:gd name="connsiteX0" fmla="*/ 2597345 w 2777761"/>
              <a:gd name="connsiteY0" fmla="*/ 9186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114901 w 2777761"/>
              <a:gd name="connsiteY3" fmla="*/ 17600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597345 w 2777761"/>
              <a:gd name="connsiteY83" fmla="*/ 9186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114901 w 2777761"/>
              <a:gd name="connsiteY3" fmla="*/ 17600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72702 w 2777761"/>
              <a:gd name="connsiteY12" fmla="*/ 720161 h 3788731"/>
              <a:gd name="connsiteX13" fmla="*/ 1402454 w 2777761"/>
              <a:gd name="connsiteY13" fmla="*/ 579916 h 3788731"/>
              <a:gd name="connsiteX14" fmla="*/ 1705384 w 2777761"/>
              <a:gd name="connsiteY14" fmla="*/ 1152117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705384 w 2777761"/>
              <a:gd name="connsiteY14" fmla="*/ 1152117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07319 w 2754076"/>
              <a:gd name="connsiteY0" fmla="*/ 86253 h 3788731"/>
              <a:gd name="connsiteX1" fmla="*/ 2410975 w 2754076"/>
              <a:gd name="connsiteY1" fmla="*/ 2105 h 3788731"/>
              <a:gd name="connsiteX2" fmla="*/ 2169753 w 2754076"/>
              <a:gd name="connsiteY2" fmla="*/ 159180 h 3788731"/>
              <a:gd name="connsiteX3" fmla="*/ 2068777 w 2754076"/>
              <a:gd name="connsiteY3" fmla="*/ 198449 h 3788731"/>
              <a:gd name="connsiteX4" fmla="*/ 2119265 w 2754076"/>
              <a:gd name="connsiteY4" fmla="*/ 288206 h 3788731"/>
              <a:gd name="connsiteX5" fmla="*/ 2007069 w 2754076"/>
              <a:gd name="connsiteY5" fmla="*/ 450890 h 3788731"/>
              <a:gd name="connsiteX6" fmla="*/ 2113657 w 2754076"/>
              <a:gd name="connsiteY6" fmla="*/ 585526 h 3788731"/>
              <a:gd name="connsiteX7" fmla="*/ 2136094 w 2754076"/>
              <a:gd name="connsiteY7" fmla="*/ 708942 h 3788731"/>
              <a:gd name="connsiteX8" fmla="*/ 2007069 w 2754076"/>
              <a:gd name="connsiteY8" fmla="*/ 753820 h 3788731"/>
              <a:gd name="connsiteX9" fmla="*/ 1973410 w 2754076"/>
              <a:gd name="connsiteY9" fmla="*/ 821138 h 3788731"/>
              <a:gd name="connsiteX10" fmla="*/ 1973410 w 2754076"/>
              <a:gd name="connsiteY10" fmla="*/ 708942 h 3788731"/>
              <a:gd name="connsiteX11" fmla="*/ 1922921 w 2754076"/>
              <a:gd name="connsiteY11" fmla="*/ 669673 h 3788731"/>
              <a:gd name="connsiteX12" fmla="*/ 1760237 w 2754076"/>
              <a:gd name="connsiteY12" fmla="*/ 770649 h 3788731"/>
              <a:gd name="connsiteX13" fmla="*/ 1378769 w 2754076"/>
              <a:gd name="connsiteY13" fmla="*/ 579916 h 3788731"/>
              <a:gd name="connsiteX14" fmla="*/ 1642430 w 2754076"/>
              <a:gd name="connsiteY14" fmla="*/ 1129678 h 3788731"/>
              <a:gd name="connsiteX15" fmla="*/ 1777066 w 2754076"/>
              <a:gd name="connsiteY15" fmla="*/ 1225045 h 3788731"/>
              <a:gd name="connsiteX16" fmla="*/ 1625601 w 2754076"/>
              <a:gd name="connsiteY16" fmla="*/ 1449437 h 3788731"/>
              <a:gd name="connsiteX17" fmla="*/ 1704139 w 2754076"/>
              <a:gd name="connsiteY17" fmla="*/ 1668220 h 3788731"/>
              <a:gd name="connsiteX18" fmla="*/ 1793896 w 2754076"/>
              <a:gd name="connsiteY18" fmla="*/ 1662611 h 3788731"/>
              <a:gd name="connsiteX19" fmla="*/ 1603161 w 2754076"/>
              <a:gd name="connsiteY19" fmla="*/ 1858954 h 3788731"/>
              <a:gd name="connsiteX20" fmla="*/ 890715 w 2754076"/>
              <a:gd name="connsiteY20" fmla="*/ 1578463 h 3788731"/>
              <a:gd name="connsiteX21" fmla="*/ 436320 w 2754076"/>
              <a:gd name="connsiteY21" fmla="*/ 2605060 h 3788731"/>
              <a:gd name="connsiteX22" fmla="*/ 239977 w 2754076"/>
              <a:gd name="connsiteY22" fmla="*/ 2812623 h 3788731"/>
              <a:gd name="connsiteX23" fmla="*/ 21194 w 2754076"/>
              <a:gd name="connsiteY23" fmla="*/ 2857501 h 3788731"/>
              <a:gd name="connsiteX24" fmla="*/ 9973 w 2754076"/>
              <a:gd name="connsiteY24" fmla="*/ 2975307 h 3788731"/>
              <a:gd name="connsiteX25" fmla="*/ 251196 w 2754076"/>
              <a:gd name="connsiteY25" fmla="*/ 3087504 h 3788731"/>
              <a:gd name="connsiteX26" fmla="*/ 481199 w 2754076"/>
              <a:gd name="connsiteY26" fmla="*/ 2986527 h 3788731"/>
              <a:gd name="connsiteX27" fmla="*/ 447540 w 2754076"/>
              <a:gd name="connsiteY27" fmla="*/ 3115553 h 3788731"/>
              <a:gd name="connsiteX28" fmla="*/ 548516 w 2754076"/>
              <a:gd name="connsiteY28" fmla="*/ 3160431 h 3788731"/>
              <a:gd name="connsiteX29" fmla="*/ 357783 w 2754076"/>
              <a:gd name="connsiteY29" fmla="*/ 3620436 h 3788731"/>
              <a:gd name="connsiteX30" fmla="*/ 172659 w 2754076"/>
              <a:gd name="connsiteY30" fmla="*/ 3665315 h 3788731"/>
              <a:gd name="connsiteX31" fmla="*/ 239977 w 2754076"/>
              <a:gd name="connsiteY31" fmla="*/ 3766291 h 3788731"/>
              <a:gd name="connsiteX32" fmla="*/ 531687 w 2754076"/>
              <a:gd name="connsiteY32" fmla="*/ 3788731 h 3788731"/>
              <a:gd name="connsiteX33" fmla="*/ 565346 w 2754076"/>
              <a:gd name="connsiteY33" fmla="*/ 3581168 h 3788731"/>
              <a:gd name="connsiteX34" fmla="*/ 621444 w 2754076"/>
              <a:gd name="connsiteY34" fmla="*/ 3575558 h 3788731"/>
              <a:gd name="connsiteX35" fmla="*/ 666323 w 2754076"/>
              <a:gd name="connsiteY35" fmla="*/ 3698974 h 3788731"/>
              <a:gd name="connsiteX36" fmla="*/ 750470 w 2754076"/>
              <a:gd name="connsiteY36" fmla="*/ 3704584 h 3788731"/>
              <a:gd name="connsiteX37" fmla="*/ 756080 w 2754076"/>
              <a:gd name="connsiteY37" fmla="*/ 3474581 h 3788731"/>
              <a:gd name="connsiteX38" fmla="*/ 722421 w 2754076"/>
              <a:gd name="connsiteY38" fmla="*/ 3205310 h 3788731"/>
              <a:gd name="connsiteX39" fmla="*/ 879496 w 2754076"/>
              <a:gd name="connsiteY39" fmla="*/ 2627499 h 3788731"/>
              <a:gd name="connsiteX40" fmla="*/ 1143157 w 2754076"/>
              <a:gd name="connsiteY40" fmla="*/ 2520912 h 3788731"/>
              <a:gd name="connsiteX41" fmla="*/ 1507795 w 2754076"/>
              <a:gd name="connsiteY41" fmla="*/ 2627499 h 3788731"/>
              <a:gd name="connsiteX42" fmla="*/ 1569503 w 2754076"/>
              <a:gd name="connsiteY42" fmla="*/ 2627499 h 3788731"/>
              <a:gd name="connsiteX43" fmla="*/ 1625601 w 2754076"/>
              <a:gd name="connsiteY43" fmla="*/ 2728476 h 3788731"/>
              <a:gd name="connsiteX44" fmla="*/ 1777066 w 2754076"/>
              <a:gd name="connsiteY44" fmla="*/ 2762134 h 3788731"/>
              <a:gd name="connsiteX45" fmla="*/ 1788286 w 2754076"/>
              <a:gd name="connsiteY45" fmla="*/ 2795793 h 3788731"/>
              <a:gd name="connsiteX46" fmla="*/ 1749017 w 2754076"/>
              <a:gd name="connsiteY46" fmla="*/ 2997747 h 3788731"/>
              <a:gd name="connsiteX47" fmla="*/ 1726578 w 2754076"/>
              <a:gd name="connsiteY47" fmla="*/ 3323116 h 3788731"/>
              <a:gd name="connsiteX48" fmla="*/ 1519015 w 2754076"/>
              <a:gd name="connsiteY48" fmla="*/ 3345555 h 3788731"/>
              <a:gd name="connsiteX49" fmla="*/ 1182426 w 2754076"/>
              <a:gd name="connsiteY49" fmla="*/ 3396044 h 3788731"/>
              <a:gd name="connsiteX50" fmla="*/ 1154377 w 2754076"/>
              <a:gd name="connsiteY50" fmla="*/ 3468971 h 3788731"/>
              <a:gd name="connsiteX51" fmla="*/ 1092669 w 2754076"/>
              <a:gd name="connsiteY51" fmla="*/ 3497020 h 3788731"/>
              <a:gd name="connsiteX52" fmla="*/ 1120718 w 2754076"/>
              <a:gd name="connsiteY52" fmla="*/ 3631656 h 3788731"/>
              <a:gd name="connsiteX53" fmla="*/ 1260963 w 2754076"/>
              <a:gd name="connsiteY53" fmla="*/ 3637266 h 3788731"/>
              <a:gd name="connsiteX54" fmla="*/ 1255353 w 2754076"/>
              <a:gd name="connsiteY54" fmla="*/ 3485801 h 3788731"/>
              <a:gd name="connsiteX55" fmla="*/ 1434867 w 2754076"/>
              <a:gd name="connsiteY55" fmla="*/ 3497020 h 3788731"/>
              <a:gd name="connsiteX56" fmla="*/ 1406818 w 2754076"/>
              <a:gd name="connsiteY56" fmla="*/ 3575558 h 3788731"/>
              <a:gd name="connsiteX57" fmla="*/ 1378769 w 2754076"/>
              <a:gd name="connsiteY57" fmla="*/ 3637266 h 3788731"/>
              <a:gd name="connsiteX58" fmla="*/ 1294622 w 2754076"/>
              <a:gd name="connsiteY58" fmla="*/ 3654095 h 3788731"/>
              <a:gd name="connsiteX59" fmla="*/ 1429258 w 2754076"/>
              <a:gd name="connsiteY59" fmla="*/ 3777511 h 3788731"/>
              <a:gd name="connsiteX60" fmla="*/ 1496575 w 2754076"/>
              <a:gd name="connsiteY60" fmla="*/ 3642876 h 3788731"/>
              <a:gd name="connsiteX61" fmla="*/ 1799505 w 2754076"/>
              <a:gd name="connsiteY61" fmla="*/ 3541899 h 3788731"/>
              <a:gd name="connsiteX62" fmla="*/ 2136094 w 2754076"/>
              <a:gd name="connsiteY62" fmla="*/ 3614826 h 3788731"/>
              <a:gd name="connsiteX63" fmla="*/ 2091216 w 2754076"/>
              <a:gd name="connsiteY63" fmla="*/ 3715803 h 3788731"/>
              <a:gd name="connsiteX64" fmla="*/ 2186583 w 2754076"/>
              <a:gd name="connsiteY64" fmla="*/ 3783121 h 3788731"/>
              <a:gd name="connsiteX65" fmla="*/ 2259510 w 2754076"/>
              <a:gd name="connsiteY65" fmla="*/ 3732633 h 3788731"/>
              <a:gd name="connsiteX66" fmla="*/ 2248291 w 2754076"/>
              <a:gd name="connsiteY66" fmla="*/ 3637266 h 3788731"/>
              <a:gd name="connsiteX67" fmla="*/ 2427805 w 2754076"/>
              <a:gd name="connsiteY67" fmla="*/ 3558728 h 3788731"/>
              <a:gd name="connsiteX68" fmla="*/ 2410975 w 2754076"/>
              <a:gd name="connsiteY68" fmla="*/ 3384824 h 3788731"/>
              <a:gd name="connsiteX69" fmla="*/ 1906092 w 2754076"/>
              <a:gd name="connsiteY69" fmla="*/ 3356775 h 3788731"/>
              <a:gd name="connsiteX70" fmla="*/ 1894872 w 2754076"/>
              <a:gd name="connsiteY70" fmla="*/ 3031406 h 3788731"/>
              <a:gd name="connsiteX71" fmla="*/ 1861213 w 2754076"/>
              <a:gd name="connsiteY71" fmla="*/ 3014576 h 3788731"/>
              <a:gd name="connsiteX72" fmla="*/ 1883653 w 2754076"/>
              <a:gd name="connsiteY72" fmla="*/ 2835062 h 3788731"/>
              <a:gd name="connsiteX73" fmla="*/ 1838774 w 2754076"/>
              <a:gd name="connsiteY73" fmla="*/ 2773354 h 3788731"/>
              <a:gd name="connsiteX74" fmla="*/ 2085606 w 2754076"/>
              <a:gd name="connsiteY74" fmla="*/ 2717256 h 3788731"/>
              <a:gd name="connsiteX75" fmla="*/ 2108045 w 2754076"/>
              <a:gd name="connsiteY75" fmla="*/ 2588230 h 3788731"/>
              <a:gd name="connsiteX76" fmla="*/ 2349267 w 2754076"/>
              <a:gd name="connsiteY76" fmla="*/ 2621889 h 3788731"/>
              <a:gd name="connsiteX77" fmla="*/ 2573660 w 2754076"/>
              <a:gd name="connsiteY77" fmla="*/ 2032858 h 3788731"/>
              <a:gd name="connsiteX78" fmla="*/ 2528781 w 2754076"/>
              <a:gd name="connsiteY78" fmla="*/ 1948711 h 3788731"/>
              <a:gd name="connsiteX79" fmla="*/ 2674637 w 2754076"/>
              <a:gd name="connsiteY79" fmla="*/ 1460657 h 3788731"/>
              <a:gd name="connsiteX80" fmla="*/ 2618539 w 2754076"/>
              <a:gd name="connsiteY80" fmla="*/ 1354071 h 3788731"/>
              <a:gd name="connsiteX81" fmla="*/ 2461463 w 2754076"/>
              <a:gd name="connsiteY81" fmla="*/ 798699 h 3788731"/>
              <a:gd name="connsiteX82" fmla="*/ 2719516 w 2754076"/>
              <a:gd name="connsiteY82" fmla="*/ 675283 h 3788731"/>
              <a:gd name="connsiteX83" fmla="*/ 2691466 w 2754076"/>
              <a:gd name="connsiteY83" fmla="*/ 434061 h 3788731"/>
              <a:gd name="connsiteX84" fmla="*/ 2607319 w 2754076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69505 w 2772385"/>
              <a:gd name="connsiteY25" fmla="*/ 308750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69505 w 2772385"/>
              <a:gd name="connsiteY25" fmla="*/ 308750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38778 w 2772385"/>
              <a:gd name="connsiteY26" fmla="*/ 298091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38778 w 2772385"/>
              <a:gd name="connsiteY26" fmla="*/ 298091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1215 w 2772385"/>
              <a:gd name="connsiteY28" fmla="*/ 3194090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1215 w 2772385"/>
              <a:gd name="connsiteY28" fmla="*/ 3194090 h 3788731"/>
              <a:gd name="connsiteX29" fmla="*/ 381702 w 2772385"/>
              <a:gd name="connsiteY29" fmla="*/ 3592387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190968 w 2772385"/>
              <a:gd name="connsiteY30" fmla="*/ 3665315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7 w 2772385"/>
              <a:gd name="connsiteY30" fmla="*/ 3743852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24627 w 2772385"/>
              <a:gd name="connsiteY30" fmla="*/ 3682144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24627 w 2772385"/>
              <a:gd name="connsiteY30" fmla="*/ 3682144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73412 w 2772385"/>
              <a:gd name="connsiteY34" fmla="*/ 356433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40730 w 2772385"/>
              <a:gd name="connsiteY35" fmla="*/ 373824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07572 w 2772385"/>
              <a:gd name="connsiteY68" fmla="*/ 3345556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46114 w 2772385"/>
              <a:gd name="connsiteY65" fmla="*/ 355872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12931 w 2772385"/>
              <a:gd name="connsiteY56" fmla="*/ 3654095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20019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2772385" h="3816780">
                <a:moveTo>
                  <a:pt x="2625628" y="86253"/>
                </a:moveTo>
                <a:cubicBezTo>
                  <a:pt x="2591969" y="30155"/>
                  <a:pt x="2530261" y="-3505"/>
                  <a:pt x="2429284" y="2105"/>
                </a:cubicBezTo>
                <a:cubicBezTo>
                  <a:pt x="2322697" y="-16594"/>
                  <a:pt x="2255380" y="93732"/>
                  <a:pt x="2188062" y="159180"/>
                </a:cubicBezTo>
                <a:lnTo>
                  <a:pt x="2087086" y="198449"/>
                </a:lnTo>
                <a:lnTo>
                  <a:pt x="2137574" y="288206"/>
                </a:lnTo>
                <a:lnTo>
                  <a:pt x="2025378" y="450890"/>
                </a:lnTo>
                <a:cubicBezTo>
                  <a:pt x="2049688" y="501378"/>
                  <a:pt x="2107656" y="535038"/>
                  <a:pt x="2131966" y="585526"/>
                </a:cubicBezTo>
                <a:lnTo>
                  <a:pt x="2154403" y="708942"/>
                </a:lnTo>
                <a:lnTo>
                  <a:pt x="2025378" y="753820"/>
                </a:lnTo>
                <a:lnTo>
                  <a:pt x="1991719" y="821138"/>
                </a:lnTo>
                <a:lnTo>
                  <a:pt x="1991719" y="708942"/>
                </a:lnTo>
                <a:lnTo>
                  <a:pt x="1941230" y="669673"/>
                </a:lnTo>
                <a:lnTo>
                  <a:pt x="1778546" y="770649"/>
                </a:lnTo>
                <a:lnTo>
                  <a:pt x="1397078" y="579916"/>
                </a:lnTo>
                <a:lnTo>
                  <a:pt x="1660739" y="1129678"/>
                </a:lnTo>
                <a:lnTo>
                  <a:pt x="1795375" y="1225045"/>
                </a:lnTo>
                <a:cubicBezTo>
                  <a:pt x="1744887" y="1299842"/>
                  <a:pt x="1649520" y="1352201"/>
                  <a:pt x="1643910" y="1449437"/>
                </a:cubicBezTo>
                <a:cubicBezTo>
                  <a:pt x="1630820" y="1527975"/>
                  <a:pt x="1657001" y="1628951"/>
                  <a:pt x="1722448" y="1668220"/>
                </a:cubicBezTo>
                <a:lnTo>
                  <a:pt x="1812205" y="1662611"/>
                </a:lnTo>
                <a:lnTo>
                  <a:pt x="1621470" y="1858954"/>
                </a:lnTo>
                <a:cubicBezTo>
                  <a:pt x="1580332" y="1911312"/>
                  <a:pt x="1056749" y="1542934"/>
                  <a:pt x="909024" y="1578463"/>
                </a:cubicBezTo>
                <a:cubicBezTo>
                  <a:pt x="667802" y="1634562"/>
                  <a:pt x="656582" y="2341398"/>
                  <a:pt x="454629" y="2605060"/>
                </a:cubicBezTo>
                <a:lnTo>
                  <a:pt x="258286" y="2812623"/>
                </a:lnTo>
                <a:cubicBezTo>
                  <a:pt x="190968" y="2883680"/>
                  <a:pt x="101211" y="2808883"/>
                  <a:pt x="39503" y="2857501"/>
                </a:cubicBezTo>
                <a:cubicBezTo>
                  <a:pt x="-9116" y="2898640"/>
                  <a:pt x="-12856" y="2945388"/>
                  <a:pt x="28282" y="2975307"/>
                </a:cubicBezTo>
                <a:cubicBezTo>
                  <a:pt x="108690" y="3035145"/>
                  <a:pt x="177877" y="3050105"/>
                  <a:pt x="258285" y="3087504"/>
                </a:cubicBezTo>
                <a:cubicBezTo>
                  <a:pt x="396660" y="2995877"/>
                  <a:pt x="495770" y="2937909"/>
                  <a:pt x="527559" y="2986527"/>
                </a:cubicBezTo>
                <a:cubicBezTo>
                  <a:pt x="578047" y="3025795"/>
                  <a:pt x="505118" y="3104333"/>
                  <a:pt x="488288" y="3154821"/>
                </a:cubicBezTo>
                <a:lnTo>
                  <a:pt x="561215" y="3194090"/>
                </a:lnTo>
                <a:lnTo>
                  <a:pt x="381702" y="3592387"/>
                </a:lnTo>
                <a:cubicBezTo>
                  <a:pt x="329344" y="3622306"/>
                  <a:pt x="215277" y="3669054"/>
                  <a:pt x="213408" y="3698973"/>
                </a:cubicBezTo>
                <a:cubicBezTo>
                  <a:pt x="213408" y="3747592"/>
                  <a:pt x="241457" y="3796210"/>
                  <a:pt x="280726" y="3811169"/>
                </a:cubicBezTo>
                <a:lnTo>
                  <a:pt x="477068" y="3771902"/>
                </a:lnTo>
                <a:cubicBezTo>
                  <a:pt x="525686" y="3697104"/>
                  <a:pt x="557476" y="3532550"/>
                  <a:pt x="622923" y="3547509"/>
                </a:cubicBezTo>
                <a:cubicBezTo>
                  <a:pt x="682762" y="3530679"/>
                  <a:pt x="641623" y="3693364"/>
                  <a:pt x="662193" y="3743852"/>
                </a:cubicBezTo>
                <a:lnTo>
                  <a:pt x="735121" y="3732634"/>
                </a:lnTo>
                <a:cubicBezTo>
                  <a:pt x="753820" y="3642877"/>
                  <a:pt x="733251" y="3564338"/>
                  <a:pt x="774389" y="3474581"/>
                </a:cubicBezTo>
                <a:cubicBezTo>
                  <a:pt x="802438" y="3418483"/>
                  <a:pt x="707071" y="3328726"/>
                  <a:pt x="695851" y="3238969"/>
                </a:cubicBezTo>
                <a:cubicBezTo>
                  <a:pt x="677152" y="3160431"/>
                  <a:pt x="837966" y="2868721"/>
                  <a:pt x="897805" y="2627499"/>
                </a:cubicBezTo>
                <a:lnTo>
                  <a:pt x="1161466" y="2520912"/>
                </a:lnTo>
                <a:lnTo>
                  <a:pt x="1492445" y="2638718"/>
                </a:lnTo>
                <a:lnTo>
                  <a:pt x="1587812" y="2627499"/>
                </a:lnTo>
                <a:cubicBezTo>
                  <a:pt x="1606511" y="2661158"/>
                  <a:pt x="1602772" y="2694817"/>
                  <a:pt x="1643910" y="2728476"/>
                </a:cubicBezTo>
                <a:lnTo>
                  <a:pt x="1795375" y="2762134"/>
                </a:lnTo>
                <a:lnTo>
                  <a:pt x="1795375" y="2812623"/>
                </a:lnTo>
                <a:cubicBezTo>
                  <a:pt x="1718708" y="2823842"/>
                  <a:pt x="1759847" y="2947259"/>
                  <a:pt x="1750497" y="3008967"/>
                </a:cubicBezTo>
                <a:lnTo>
                  <a:pt x="1711228" y="3328726"/>
                </a:lnTo>
                <a:lnTo>
                  <a:pt x="1200735" y="3396044"/>
                </a:lnTo>
                <a:lnTo>
                  <a:pt x="1172686" y="3468971"/>
                </a:lnTo>
                <a:lnTo>
                  <a:pt x="1110978" y="3497020"/>
                </a:lnTo>
                <a:cubicBezTo>
                  <a:pt x="1120328" y="3541899"/>
                  <a:pt x="1090408" y="3569947"/>
                  <a:pt x="1139027" y="3631656"/>
                </a:cubicBezTo>
                <a:lnTo>
                  <a:pt x="1279272" y="3637266"/>
                </a:lnTo>
                <a:lnTo>
                  <a:pt x="1273662" y="3485801"/>
                </a:lnTo>
                <a:lnTo>
                  <a:pt x="1453176" y="3497020"/>
                </a:lnTo>
                <a:lnTo>
                  <a:pt x="1425127" y="3575558"/>
                </a:lnTo>
                <a:lnTo>
                  <a:pt x="1397078" y="3637266"/>
                </a:lnTo>
                <a:lnTo>
                  <a:pt x="1340980" y="3704584"/>
                </a:lnTo>
                <a:cubicBezTo>
                  <a:pt x="1355940" y="3770031"/>
                  <a:pt x="1393339" y="3790601"/>
                  <a:pt x="1453177" y="3799951"/>
                </a:cubicBezTo>
                <a:cubicBezTo>
                  <a:pt x="1514885" y="3788732"/>
                  <a:pt x="1548543" y="3760681"/>
                  <a:pt x="1514884" y="3642876"/>
                </a:cubicBezTo>
                <a:lnTo>
                  <a:pt x="1817814" y="3541899"/>
                </a:lnTo>
                <a:lnTo>
                  <a:pt x="2154403" y="3614826"/>
                </a:lnTo>
                <a:cubicBezTo>
                  <a:pt x="2139444" y="3648485"/>
                  <a:pt x="2096435" y="3682144"/>
                  <a:pt x="2109525" y="3715803"/>
                </a:cubicBezTo>
                <a:cubicBezTo>
                  <a:pt x="2107655" y="3771901"/>
                  <a:pt x="2161883" y="3794341"/>
                  <a:pt x="2193672" y="3816780"/>
                </a:cubicBezTo>
                <a:lnTo>
                  <a:pt x="2277819" y="3732633"/>
                </a:lnTo>
                <a:lnTo>
                  <a:pt x="2266600" y="3637266"/>
                </a:lnTo>
                <a:lnTo>
                  <a:pt x="2423675" y="3564338"/>
                </a:lnTo>
                <a:lnTo>
                  <a:pt x="2429284" y="3384824"/>
                </a:lnTo>
                <a:lnTo>
                  <a:pt x="1907572" y="3345556"/>
                </a:lnTo>
                <a:lnTo>
                  <a:pt x="1913181" y="3031406"/>
                </a:lnTo>
                <a:lnTo>
                  <a:pt x="1907571" y="3014576"/>
                </a:lnTo>
                <a:lnTo>
                  <a:pt x="1901962" y="2835062"/>
                </a:lnTo>
                <a:lnTo>
                  <a:pt x="1857083" y="2773354"/>
                </a:lnTo>
                <a:lnTo>
                  <a:pt x="2047817" y="2717256"/>
                </a:lnTo>
                <a:lnTo>
                  <a:pt x="2081476" y="2610669"/>
                </a:lnTo>
                <a:lnTo>
                  <a:pt x="2367576" y="2621889"/>
                </a:lnTo>
                <a:cubicBezTo>
                  <a:pt x="2515302" y="2577011"/>
                  <a:pt x="2640587" y="2049688"/>
                  <a:pt x="2591969" y="2032858"/>
                </a:cubicBezTo>
                <a:lnTo>
                  <a:pt x="2547090" y="1948711"/>
                </a:lnTo>
                <a:cubicBezTo>
                  <a:pt x="2618148" y="1808466"/>
                  <a:pt x="2661156" y="1628952"/>
                  <a:pt x="2648067" y="1432608"/>
                </a:cubicBezTo>
                <a:lnTo>
                  <a:pt x="2580750" y="1337242"/>
                </a:lnTo>
                <a:cubicBezTo>
                  <a:pt x="2597579" y="1168948"/>
                  <a:pt x="2569529" y="989433"/>
                  <a:pt x="2462943" y="809919"/>
                </a:cubicBezTo>
                <a:cubicBezTo>
                  <a:pt x="2584488" y="890327"/>
                  <a:pt x="2655548" y="740730"/>
                  <a:pt x="2737825" y="675283"/>
                </a:cubicBezTo>
                <a:cubicBezTo>
                  <a:pt x="2765874" y="636014"/>
                  <a:pt x="2810752" y="473330"/>
                  <a:pt x="2709775" y="434061"/>
                </a:cubicBezTo>
                <a:cubicBezTo>
                  <a:pt x="2797662" y="265766"/>
                  <a:pt x="2694817" y="131131"/>
                  <a:pt x="2625628" y="8625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F3BB551A-C5EC-49C4-933B-343C199F0412}"/>
              </a:ext>
            </a:extLst>
          </p:cNvPr>
          <p:cNvSpPr/>
          <p:nvPr/>
        </p:nvSpPr>
        <p:spPr>
          <a:xfrm flipH="1">
            <a:off x="5745571" y="4302012"/>
            <a:ext cx="1386924" cy="2303641"/>
          </a:xfrm>
          <a:custGeom>
            <a:avLst/>
            <a:gdLst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510493 w 1997094"/>
              <a:gd name="connsiteY19" fmla="*/ 244027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94640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94640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83421 w 1997094"/>
              <a:gd name="connsiteY21" fmla="*/ 292271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1474"/>
              <a:gd name="connsiteX1" fmla="*/ 779764 w 1997094"/>
              <a:gd name="connsiteY1" fmla="*/ 117807 h 3411474"/>
              <a:gd name="connsiteX2" fmla="*/ 751715 w 1997094"/>
              <a:gd name="connsiteY2" fmla="*/ 224393 h 3411474"/>
              <a:gd name="connsiteX3" fmla="*/ 656348 w 1997094"/>
              <a:gd name="connsiteY3" fmla="*/ 403907 h 3411474"/>
              <a:gd name="connsiteX4" fmla="*/ 656348 w 1997094"/>
              <a:gd name="connsiteY4" fmla="*/ 460005 h 3411474"/>
              <a:gd name="connsiteX5" fmla="*/ 673178 w 1997094"/>
              <a:gd name="connsiteY5" fmla="*/ 544153 h 3411474"/>
              <a:gd name="connsiteX6" fmla="*/ 448785 w 1997094"/>
              <a:gd name="connsiteY6" fmla="*/ 656349 h 3411474"/>
              <a:gd name="connsiteX7" fmla="*/ 263661 w 1997094"/>
              <a:gd name="connsiteY7" fmla="*/ 673178 h 3411474"/>
              <a:gd name="connsiteX8" fmla="*/ 218783 w 1997094"/>
              <a:gd name="connsiteY8" fmla="*/ 948059 h 3411474"/>
              <a:gd name="connsiteX9" fmla="*/ 168294 w 1997094"/>
              <a:gd name="connsiteY9" fmla="*/ 1082695 h 3411474"/>
              <a:gd name="connsiteX10" fmla="*/ 72927 w 1997094"/>
              <a:gd name="connsiteY10" fmla="*/ 1211721 h 3411474"/>
              <a:gd name="connsiteX11" fmla="*/ 0 w 1997094"/>
              <a:gd name="connsiteY11" fmla="*/ 1346356 h 3411474"/>
              <a:gd name="connsiteX12" fmla="*/ 134635 w 1997094"/>
              <a:gd name="connsiteY12" fmla="*/ 1705384 h 3411474"/>
              <a:gd name="connsiteX13" fmla="*/ 241222 w 1997094"/>
              <a:gd name="connsiteY13" fmla="*/ 1778312 h 3411474"/>
              <a:gd name="connsiteX14" fmla="*/ 291710 w 1997094"/>
              <a:gd name="connsiteY14" fmla="*/ 1744653 h 3411474"/>
              <a:gd name="connsiteX15" fmla="*/ 336589 w 1997094"/>
              <a:gd name="connsiteY15" fmla="*/ 1800751 h 3411474"/>
              <a:gd name="connsiteX16" fmla="*/ 370248 w 1997094"/>
              <a:gd name="connsiteY16" fmla="*/ 3141497 h 3411474"/>
              <a:gd name="connsiteX17" fmla="*/ 426346 w 1997094"/>
              <a:gd name="connsiteY17" fmla="*/ 3141497 h 3411474"/>
              <a:gd name="connsiteX18" fmla="*/ 431956 w 1997094"/>
              <a:gd name="connsiteY18" fmla="*/ 2423441 h 3411474"/>
              <a:gd name="connsiteX19" fmla="*/ 482444 w 1997094"/>
              <a:gd name="connsiteY19" fmla="*/ 2434660 h 3411474"/>
              <a:gd name="connsiteX20" fmla="*/ 493664 w 1997094"/>
              <a:gd name="connsiteY20" fmla="*/ 2928324 h 3411474"/>
              <a:gd name="connsiteX21" fmla="*/ 566591 w 1997094"/>
              <a:gd name="connsiteY21" fmla="*/ 2933934 h 3411474"/>
              <a:gd name="connsiteX22" fmla="*/ 572201 w 1997094"/>
              <a:gd name="connsiteY22" fmla="*/ 2457100 h 3411474"/>
              <a:gd name="connsiteX23" fmla="*/ 964888 w 1997094"/>
              <a:gd name="connsiteY23" fmla="*/ 2462710 h 3411474"/>
              <a:gd name="connsiteX24" fmla="*/ 970498 w 1997094"/>
              <a:gd name="connsiteY24" fmla="*/ 2866616 h 3411474"/>
              <a:gd name="connsiteX25" fmla="*/ 1026596 w 1997094"/>
              <a:gd name="connsiteY25" fmla="*/ 2877836 h 3411474"/>
              <a:gd name="connsiteX26" fmla="*/ 1020986 w 1997094"/>
              <a:gd name="connsiteY26" fmla="*/ 3051740 h 3411474"/>
              <a:gd name="connsiteX27" fmla="*/ 1009767 w 1997094"/>
              <a:gd name="connsiteY27" fmla="*/ 3175156 h 3411474"/>
              <a:gd name="connsiteX28" fmla="*/ 1004157 w 1997094"/>
              <a:gd name="connsiteY28" fmla="*/ 3365890 h 3411474"/>
              <a:gd name="connsiteX29" fmla="*/ 1217330 w 1997094"/>
              <a:gd name="connsiteY29" fmla="*/ 3410768 h 3411474"/>
              <a:gd name="connsiteX30" fmla="*/ 1234159 w 1997094"/>
              <a:gd name="connsiteY30" fmla="*/ 3248084 h 3411474"/>
              <a:gd name="connsiteX31" fmla="*/ 1211720 w 1997094"/>
              <a:gd name="connsiteY31" fmla="*/ 3040521 h 3411474"/>
              <a:gd name="connsiteX32" fmla="*/ 1234159 w 1997094"/>
              <a:gd name="connsiteY32" fmla="*/ 2883446 h 3411474"/>
              <a:gd name="connsiteX33" fmla="*/ 1239769 w 1997094"/>
              <a:gd name="connsiteY33" fmla="*/ 2614175 h 3411474"/>
              <a:gd name="connsiteX34" fmla="*/ 1301477 w 1997094"/>
              <a:gd name="connsiteY34" fmla="*/ 2586126 h 3411474"/>
              <a:gd name="connsiteX35" fmla="*/ 1284648 w 1997094"/>
              <a:gd name="connsiteY35" fmla="*/ 2417831 h 3411474"/>
              <a:gd name="connsiteX36" fmla="*/ 1351965 w 1997094"/>
              <a:gd name="connsiteY36" fmla="*/ 2608565 h 3411474"/>
              <a:gd name="connsiteX37" fmla="*/ 1380014 w 1997094"/>
              <a:gd name="connsiteY37" fmla="*/ 3119058 h 3411474"/>
              <a:gd name="connsiteX38" fmla="*/ 1447332 w 1997094"/>
              <a:gd name="connsiteY38" fmla="*/ 3091009 h 3411474"/>
              <a:gd name="connsiteX39" fmla="*/ 1419283 w 1997094"/>
              <a:gd name="connsiteY39" fmla="*/ 2625394 h 3411474"/>
              <a:gd name="connsiteX40" fmla="*/ 1469772 w 1997094"/>
              <a:gd name="connsiteY40" fmla="*/ 2636614 h 3411474"/>
              <a:gd name="connsiteX41" fmla="*/ 1480991 w 1997094"/>
              <a:gd name="connsiteY41" fmla="*/ 3292962 h 3411474"/>
              <a:gd name="connsiteX42" fmla="*/ 1531479 w 1997094"/>
              <a:gd name="connsiteY42" fmla="*/ 3276133 h 3411474"/>
              <a:gd name="connsiteX43" fmla="*/ 1553919 w 1997094"/>
              <a:gd name="connsiteY43" fmla="*/ 2821738 h 3411474"/>
              <a:gd name="connsiteX44" fmla="*/ 1604407 w 1997094"/>
              <a:gd name="connsiteY44" fmla="*/ 2961983 h 3411474"/>
              <a:gd name="connsiteX45" fmla="*/ 1952216 w 1997094"/>
              <a:gd name="connsiteY45" fmla="*/ 2771249 h 3411474"/>
              <a:gd name="connsiteX46" fmla="*/ 1997094 w 1997094"/>
              <a:gd name="connsiteY46" fmla="*/ 2653443 h 3411474"/>
              <a:gd name="connsiteX47" fmla="*/ 1823190 w 1997094"/>
              <a:gd name="connsiteY47" fmla="*/ 2642224 h 3411474"/>
              <a:gd name="connsiteX48" fmla="*/ 1694164 w 1997094"/>
              <a:gd name="connsiteY48" fmla="*/ 2546857 h 3411474"/>
              <a:gd name="connsiteX49" fmla="*/ 1621237 w 1997094"/>
              <a:gd name="connsiteY49" fmla="*/ 2451490 h 3411474"/>
              <a:gd name="connsiteX50" fmla="*/ 1694164 w 1997094"/>
              <a:gd name="connsiteY50" fmla="*/ 2328074 h 3411474"/>
              <a:gd name="connsiteX51" fmla="*/ 1514650 w 1997094"/>
              <a:gd name="connsiteY51" fmla="*/ 2030754 h 3411474"/>
              <a:gd name="connsiteX52" fmla="*/ 1531479 w 1997094"/>
              <a:gd name="connsiteY52" fmla="*/ 1610018 h 3411474"/>
              <a:gd name="connsiteX53" fmla="*/ 1301477 w 1997094"/>
              <a:gd name="connsiteY53" fmla="*/ 1615627 h 3411474"/>
              <a:gd name="connsiteX54" fmla="*/ 1323916 w 1997094"/>
              <a:gd name="connsiteY54" fmla="*/ 1486602 h 3411474"/>
              <a:gd name="connsiteX55" fmla="*/ 1262208 w 1997094"/>
              <a:gd name="connsiteY55" fmla="*/ 1301478 h 3411474"/>
              <a:gd name="connsiteX56" fmla="*/ 1301477 w 1997094"/>
              <a:gd name="connsiteY56" fmla="*/ 1228550 h 3411474"/>
              <a:gd name="connsiteX57" fmla="*/ 1234159 w 1997094"/>
              <a:gd name="connsiteY57" fmla="*/ 1043426 h 3411474"/>
              <a:gd name="connsiteX58" fmla="*/ 1250989 w 1997094"/>
              <a:gd name="connsiteY58" fmla="*/ 847083 h 3411474"/>
              <a:gd name="connsiteX59" fmla="*/ 970498 w 1997094"/>
              <a:gd name="connsiteY59" fmla="*/ 712447 h 3411474"/>
              <a:gd name="connsiteX60" fmla="*/ 1015376 w 1997094"/>
              <a:gd name="connsiteY60" fmla="*/ 622690 h 3411474"/>
              <a:gd name="connsiteX61" fmla="*/ 1150012 w 1997094"/>
              <a:gd name="connsiteY61" fmla="*/ 482445 h 3411474"/>
              <a:gd name="connsiteX62" fmla="*/ 1166841 w 1997094"/>
              <a:gd name="connsiteY62" fmla="*/ 314150 h 3411474"/>
              <a:gd name="connsiteX63" fmla="*/ 1161232 w 1997094"/>
              <a:gd name="connsiteY63" fmla="*/ 196344 h 3411474"/>
              <a:gd name="connsiteX64" fmla="*/ 1065865 w 1997094"/>
              <a:gd name="connsiteY64" fmla="*/ 117807 h 3411474"/>
              <a:gd name="connsiteX65" fmla="*/ 998547 w 1997094"/>
              <a:gd name="connsiteY65" fmla="*/ 72928 h 3411474"/>
              <a:gd name="connsiteX66" fmla="*/ 920010 w 1997094"/>
              <a:gd name="connsiteY66" fmla="*/ 0 h 3411474"/>
              <a:gd name="connsiteX0" fmla="*/ 920010 w 1997094"/>
              <a:gd name="connsiteY0" fmla="*/ 0 h 3429119"/>
              <a:gd name="connsiteX1" fmla="*/ 779764 w 1997094"/>
              <a:gd name="connsiteY1" fmla="*/ 117807 h 3429119"/>
              <a:gd name="connsiteX2" fmla="*/ 751715 w 1997094"/>
              <a:gd name="connsiteY2" fmla="*/ 224393 h 3429119"/>
              <a:gd name="connsiteX3" fmla="*/ 656348 w 1997094"/>
              <a:gd name="connsiteY3" fmla="*/ 403907 h 3429119"/>
              <a:gd name="connsiteX4" fmla="*/ 656348 w 1997094"/>
              <a:gd name="connsiteY4" fmla="*/ 460005 h 3429119"/>
              <a:gd name="connsiteX5" fmla="*/ 673178 w 1997094"/>
              <a:gd name="connsiteY5" fmla="*/ 544153 h 3429119"/>
              <a:gd name="connsiteX6" fmla="*/ 448785 w 1997094"/>
              <a:gd name="connsiteY6" fmla="*/ 656349 h 3429119"/>
              <a:gd name="connsiteX7" fmla="*/ 263661 w 1997094"/>
              <a:gd name="connsiteY7" fmla="*/ 673178 h 3429119"/>
              <a:gd name="connsiteX8" fmla="*/ 218783 w 1997094"/>
              <a:gd name="connsiteY8" fmla="*/ 948059 h 3429119"/>
              <a:gd name="connsiteX9" fmla="*/ 168294 w 1997094"/>
              <a:gd name="connsiteY9" fmla="*/ 1082695 h 3429119"/>
              <a:gd name="connsiteX10" fmla="*/ 72927 w 1997094"/>
              <a:gd name="connsiteY10" fmla="*/ 1211721 h 3429119"/>
              <a:gd name="connsiteX11" fmla="*/ 0 w 1997094"/>
              <a:gd name="connsiteY11" fmla="*/ 1346356 h 3429119"/>
              <a:gd name="connsiteX12" fmla="*/ 134635 w 1997094"/>
              <a:gd name="connsiteY12" fmla="*/ 1705384 h 3429119"/>
              <a:gd name="connsiteX13" fmla="*/ 241222 w 1997094"/>
              <a:gd name="connsiteY13" fmla="*/ 1778312 h 3429119"/>
              <a:gd name="connsiteX14" fmla="*/ 291710 w 1997094"/>
              <a:gd name="connsiteY14" fmla="*/ 1744653 h 3429119"/>
              <a:gd name="connsiteX15" fmla="*/ 336589 w 1997094"/>
              <a:gd name="connsiteY15" fmla="*/ 1800751 h 3429119"/>
              <a:gd name="connsiteX16" fmla="*/ 370248 w 1997094"/>
              <a:gd name="connsiteY16" fmla="*/ 3141497 h 3429119"/>
              <a:gd name="connsiteX17" fmla="*/ 426346 w 1997094"/>
              <a:gd name="connsiteY17" fmla="*/ 3141497 h 3429119"/>
              <a:gd name="connsiteX18" fmla="*/ 431956 w 1997094"/>
              <a:gd name="connsiteY18" fmla="*/ 2423441 h 3429119"/>
              <a:gd name="connsiteX19" fmla="*/ 482444 w 1997094"/>
              <a:gd name="connsiteY19" fmla="*/ 2434660 h 3429119"/>
              <a:gd name="connsiteX20" fmla="*/ 493664 w 1997094"/>
              <a:gd name="connsiteY20" fmla="*/ 2928324 h 3429119"/>
              <a:gd name="connsiteX21" fmla="*/ 566591 w 1997094"/>
              <a:gd name="connsiteY21" fmla="*/ 2933934 h 3429119"/>
              <a:gd name="connsiteX22" fmla="*/ 572201 w 1997094"/>
              <a:gd name="connsiteY22" fmla="*/ 2457100 h 3429119"/>
              <a:gd name="connsiteX23" fmla="*/ 964888 w 1997094"/>
              <a:gd name="connsiteY23" fmla="*/ 2462710 h 3429119"/>
              <a:gd name="connsiteX24" fmla="*/ 970498 w 1997094"/>
              <a:gd name="connsiteY24" fmla="*/ 2866616 h 3429119"/>
              <a:gd name="connsiteX25" fmla="*/ 1026596 w 1997094"/>
              <a:gd name="connsiteY25" fmla="*/ 2877836 h 3429119"/>
              <a:gd name="connsiteX26" fmla="*/ 1020986 w 1997094"/>
              <a:gd name="connsiteY26" fmla="*/ 3051740 h 3429119"/>
              <a:gd name="connsiteX27" fmla="*/ 1009767 w 1997094"/>
              <a:gd name="connsiteY27" fmla="*/ 3175156 h 3429119"/>
              <a:gd name="connsiteX28" fmla="*/ 1020986 w 1997094"/>
              <a:gd name="connsiteY28" fmla="*/ 3393939 h 3429119"/>
              <a:gd name="connsiteX29" fmla="*/ 1217330 w 1997094"/>
              <a:gd name="connsiteY29" fmla="*/ 3410768 h 3429119"/>
              <a:gd name="connsiteX30" fmla="*/ 1234159 w 1997094"/>
              <a:gd name="connsiteY30" fmla="*/ 3248084 h 3429119"/>
              <a:gd name="connsiteX31" fmla="*/ 1211720 w 1997094"/>
              <a:gd name="connsiteY31" fmla="*/ 3040521 h 3429119"/>
              <a:gd name="connsiteX32" fmla="*/ 1234159 w 1997094"/>
              <a:gd name="connsiteY32" fmla="*/ 2883446 h 3429119"/>
              <a:gd name="connsiteX33" fmla="*/ 1239769 w 1997094"/>
              <a:gd name="connsiteY33" fmla="*/ 2614175 h 3429119"/>
              <a:gd name="connsiteX34" fmla="*/ 1301477 w 1997094"/>
              <a:gd name="connsiteY34" fmla="*/ 2586126 h 3429119"/>
              <a:gd name="connsiteX35" fmla="*/ 1284648 w 1997094"/>
              <a:gd name="connsiteY35" fmla="*/ 2417831 h 3429119"/>
              <a:gd name="connsiteX36" fmla="*/ 1351965 w 1997094"/>
              <a:gd name="connsiteY36" fmla="*/ 2608565 h 3429119"/>
              <a:gd name="connsiteX37" fmla="*/ 1380014 w 1997094"/>
              <a:gd name="connsiteY37" fmla="*/ 3119058 h 3429119"/>
              <a:gd name="connsiteX38" fmla="*/ 1447332 w 1997094"/>
              <a:gd name="connsiteY38" fmla="*/ 3091009 h 3429119"/>
              <a:gd name="connsiteX39" fmla="*/ 1419283 w 1997094"/>
              <a:gd name="connsiteY39" fmla="*/ 2625394 h 3429119"/>
              <a:gd name="connsiteX40" fmla="*/ 1469772 w 1997094"/>
              <a:gd name="connsiteY40" fmla="*/ 2636614 h 3429119"/>
              <a:gd name="connsiteX41" fmla="*/ 1480991 w 1997094"/>
              <a:gd name="connsiteY41" fmla="*/ 3292962 h 3429119"/>
              <a:gd name="connsiteX42" fmla="*/ 1531479 w 1997094"/>
              <a:gd name="connsiteY42" fmla="*/ 3276133 h 3429119"/>
              <a:gd name="connsiteX43" fmla="*/ 1553919 w 1997094"/>
              <a:gd name="connsiteY43" fmla="*/ 2821738 h 3429119"/>
              <a:gd name="connsiteX44" fmla="*/ 1604407 w 1997094"/>
              <a:gd name="connsiteY44" fmla="*/ 2961983 h 3429119"/>
              <a:gd name="connsiteX45" fmla="*/ 1952216 w 1997094"/>
              <a:gd name="connsiteY45" fmla="*/ 2771249 h 3429119"/>
              <a:gd name="connsiteX46" fmla="*/ 1997094 w 1997094"/>
              <a:gd name="connsiteY46" fmla="*/ 2653443 h 3429119"/>
              <a:gd name="connsiteX47" fmla="*/ 1823190 w 1997094"/>
              <a:gd name="connsiteY47" fmla="*/ 2642224 h 3429119"/>
              <a:gd name="connsiteX48" fmla="*/ 1694164 w 1997094"/>
              <a:gd name="connsiteY48" fmla="*/ 2546857 h 3429119"/>
              <a:gd name="connsiteX49" fmla="*/ 1621237 w 1997094"/>
              <a:gd name="connsiteY49" fmla="*/ 2451490 h 3429119"/>
              <a:gd name="connsiteX50" fmla="*/ 1694164 w 1997094"/>
              <a:gd name="connsiteY50" fmla="*/ 2328074 h 3429119"/>
              <a:gd name="connsiteX51" fmla="*/ 1514650 w 1997094"/>
              <a:gd name="connsiteY51" fmla="*/ 2030754 h 3429119"/>
              <a:gd name="connsiteX52" fmla="*/ 1531479 w 1997094"/>
              <a:gd name="connsiteY52" fmla="*/ 1610018 h 3429119"/>
              <a:gd name="connsiteX53" fmla="*/ 1301477 w 1997094"/>
              <a:gd name="connsiteY53" fmla="*/ 1615627 h 3429119"/>
              <a:gd name="connsiteX54" fmla="*/ 1323916 w 1997094"/>
              <a:gd name="connsiteY54" fmla="*/ 1486602 h 3429119"/>
              <a:gd name="connsiteX55" fmla="*/ 1262208 w 1997094"/>
              <a:gd name="connsiteY55" fmla="*/ 1301478 h 3429119"/>
              <a:gd name="connsiteX56" fmla="*/ 1301477 w 1997094"/>
              <a:gd name="connsiteY56" fmla="*/ 1228550 h 3429119"/>
              <a:gd name="connsiteX57" fmla="*/ 1234159 w 1997094"/>
              <a:gd name="connsiteY57" fmla="*/ 1043426 h 3429119"/>
              <a:gd name="connsiteX58" fmla="*/ 1250989 w 1997094"/>
              <a:gd name="connsiteY58" fmla="*/ 847083 h 3429119"/>
              <a:gd name="connsiteX59" fmla="*/ 970498 w 1997094"/>
              <a:gd name="connsiteY59" fmla="*/ 712447 h 3429119"/>
              <a:gd name="connsiteX60" fmla="*/ 1015376 w 1997094"/>
              <a:gd name="connsiteY60" fmla="*/ 622690 h 3429119"/>
              <a:gd name="connsiteX61" fmla="*/ 1150012 w 1997094"/>
              <a:gd name="connsiteY61" fmla="*/ 482445 h 3429119"/>
              <a:gd name="connsiteX62" fmla="*/ 1166841 w 1997094"/>
              <a:gd name="connsiteY62" fmla="*/ 314150 h 3429119"/>
              <a:gd name="connsiteX63" fmla="*/ 1161232 w 1997094"/>
              <a:gd name="connsiteY63" fmla="*/ 196344 h 3429119"/>
              <a:gd name="connsiteX64" fmla="*/ 1065865 w 1997094"/>
              <a:gd name="connsiteY64" fmla="*/ 117807 h 3429119"/>
              <a:gd name="connsiteX65" fmla="*/ 998547 w 1997094"/>
              <a:gd name="connsiteY65" fmla="*/ 72928 h 3429119"/>
              <a:gd name="connsiteX66" fmla="*/ 920010 w 1997094"/>
              <a:gd name="connsiteY66" fmla="*/ 0 h 3429119"/>
              <a:gd name="connsiteX0" fmla="*/ 920010 w 1997094"/>
              <a:gd name="connsiteY0" fmla="*/ 0 h 3429119"/>
              <a:gd name="connsiteX1" fmla="*/ 779764 w 1997094"/>
              <a:gd name="connsiteY1" fmla="*/ 117807 h 3429119"/>
              <a:gd name="connsiteX2" fmla="*/ 751715 w 1997094"/>
              <a:gd name="connsiteY2" fmla="*/ 224393 h 3429119"/>
              <a:gd name="connsiteX3" fmla="*/ 656348 w 1997094"/>
              <a:gd name="connsiteY3" fmla="*/ 403907 h 3429119"/>
              <a:gd name="connsiteX4" fmla="*/ 656348 w 1997094"/>
              <a:gd name="connsiteY4" fmla="*/ 460005 h 3429119"/>
              <a:gd name="connsiteX5" fmla="*/ 673178 w 1997094"/>
              <a:gd name="connsiteY5" fmla="*/ 544153 h 3429119"/>
              <a:gd name="connsiteX6" fmla="*/ 448785 w 1997094"/>
              <a:gd name="connsiteY6" fmla="*/ 656349 h 3429119"/>
              <a:gd name="connsiteX7" fmla="*/ 263661 w 1997094"/>
              <a:gd name="connsiteY7" fmla="*/ 673178 h 3429119"/>
              <a:gd name="connsiteX8" fmla="*/ 218783 w 1997094"/>
              <a:gd name="connsiteY8" fmla="*/ 948059 h 3429119"/>
              <a:gd name="connsiteX9" fmla="*/ 168294 w 1997094"/>
              <a:gd name="connsiteY9" fmla="*/ 1082695 h 3429119"/>
              <a:gd name="connsiteX10" fmla="*/ 72927 w 1997094"/>
              <a:gd name="connsiteY10" fmla="*/ 1211721 h 3429119"/>
              <a:gd name="connsiteX11" fmla="*/ 0 w 1997094"/>
              <a:gd name="connsiteY11" fmla="*/ 1346356 h 3429119"/>
              <a:gd name="connsiteX12" fmla="*/ 134635 w 1997094"/>
              <a:gd name="connsiteY12" fmla="*/ 1705384 h 3429119"/>
              <a:gd name="connsiteX13" fmla="*/ 241222 w 1997094"/>
              <a:gd name="connsiteY13" fmla="*/ 1778312 h 3429119"/>
              <a:gd name="connsiteX14" fmla="*/ 291710 w 1997094"/>
              <a:gd name="connsiteY14" fmla="*/ 1744653 h 3429119"/>
              <a:gd name="connsiteX15" fmla="*/ 336589 w 1997094"/>
              <a:gd name="connsiteY15" fmla="*/ 1800751 h 3429119"/>
              <a:gd name="connsiteX16" fmla="*/ 370248 w 1997094"/>
              <a:gd name="connsiteY16" fmla="*/ 3141497 h 3429119"/>
              <a:gd name="connsiteX17" fmla="*/ 426346 w 1997094"/>
              <a:gd name="connsiteY17" fmla="*/ 3141497 h 3429119"/>
              <a:gd name="connsiteX18" fmla="*/ 431956 w 1997094"/>
              <a:gd name="connsiteY18" fmla="*/ 2423441 h 3429119"/>
              <a:gd name="connsiteX19" fmla="*/ 482444 w 1997094"/>
              <a:gd name="connsiteY19" fmla="*/ 2434660 h 3429119"/>
              <a:gd name="connsiteX20" fmla="*/ 493664 w 1997094"/>
              <a:gd name="connsiteY20" fmla="*/ 2928324 h 3429119"/>
              <a:gd name="connsiteX21" fmla="*/ 566591 w 1997094"/>
              <a:gd name="connsiteY21" fmla="*/ 2933934 h 3429119"/>
              <a:gd name="connsiteX22" fmla="*/ 572201 w 1997094"/>
              <a:gd name="connsiteY22" fmla="*/ 2457100 h 3429119"/>
              <a:gd name="connsiteX23" fmla="*/ 964888 w 1997094"/>
              <a:gd name="connsiteY23" fmla="*/ 2462710 h 3429119"/>
              <a:gd name="connsiteX24" fmla="*/ 970498 w 1997094"/>
              <a:gd name="connsiteY24" fmla="*/ 2866616 h 3429119"/>
              <a:gd name="connsiteX25" fmla="*/ 1026596 w 1997094"/>
              <a:gd name="connsiteY25" fmla="*/ 2877836 h 3429119"/>
              <a:gd name="connsiteX26" fmla="*/ 1020986 w 1997094"/>
              <a:gd name="connsiteY26" fmla="*/ 3051740 h 3429119"/>
              <a:gd name="connsiteX27" fmla="*/ 1009767 w 1997094"/>
              <a:gd name="connsiteY27" fmla="*/ 3175156 h 3429119"/>
              <a:gd name="connsiteX28" fmla="*/ 1020986 w 1997094"/>
              <a:gd name="connsiteY28" fmla="*/ 3393939 h 3429119"/>
              <a:gd name="connsiteX29" fmla="*/ 1217330 w 1997094"/>
              <a:gd name="connsiteY29" fmla="*/ 3410768 h 3429119"/>
              <a:gd name="connsiteX30" fmla="*/ 1234159 w 1997094"/>
              <a:gd name="connsiteY30" fmla="*/ 3248084 h 3429119"/>
              <a:gd name="connsiteX31" fmla="*/ 1211720 w 1997094"/>
              <a:gd name="connsiteY31" fmla="*/ 3040521 h 3429119"/>
              <a:gd name="connsiteX32" fmla="*/ 1234159 w 1997094"/>
              <a:gd name="connsiteY32" fmla="*/ 2883446 h 3429119"/>
              <a:gd name="connsiteX33" fmla="*/ 1239769 w 1997094"/>
              <a:gd name="connsiteY33" fmla="*/ 2614175 h 3429119"/>
              <a:gd name="connsiteX34" fmla="*/ 1301477 w 1997094"/>
              <a:gd name="connsiteY34" fmla="*/ 2586126 h 3429119"/>
              <a:gd name="connsiteX35" fmla="*/ 1284648 w 1997094"/>
              <a:gd name="connsiteY35" fmla="*/ 2417831 h 3429119"/>
              <a:gd name="connsiteX36" fmla="*/ 1351965 w 1997094"/>
              <a:gd name="connsiteY36" fmla="*/ 2608565 h 3429119"/>
              <a:gd name="connsiteX37" fmla="*/ 1380014 w 1997094"/>
              <a:gd name="connsiteY37" fmla="*/ 3119058 h 3429119"/>
              <a:gd name="connsiteX38" fmla="*/ 1447332 w 1997094"/>
              <a:gd name="connsiteY38" fmla="*/ 3091009 h 3429119"/>
              <a:gd name="connsiteX39" fmla="*/ 1419283 w 1997094"/>
              <a:gd name="connsiteY39" fmla="*/ 2625394 h 3429119"/>
              <a:gd name="connsiteX40" fmla="*/ 1469772 w 1997094"/>
              <a:gd name="connsiteY40" fmla="*/ 2636614 h 3429119"/>
              <a:gd name="connsiteX41" fmla="*/ 1480991 w 1997094"/>
              <a:gd name="connsiteY41" fmla="*/ 3292962 h 3429119"/>
              <a:gd name="connsiteX42" fmla="*/ 1531479 w 1997094"/>
              <a:gd name="connsiteY42" fmla="*/ 3276133 h 3429119"/>
              <a:gd name="connsiteX43" fmla="*/ 1553919 w 1997094"/>
              <a:gd name="connsiteY43" fmla="*/ 2821738 h 3429119"/>
              <a:gd name="connsiteX44" fmla="*/ 1604407 w 1997094"/>
              <a:gd name="connsiteY44" fmla="*/ 2961983 h 3429119"/>
              <a:gd name="connsiteX45" fmla="*/ 1952216 w 1997094"/>
              <a:gd name="connsiteY45" fmla="*/ 2771249 h 3429119"/>
              <a:gd name="connsiteX46" fmla="*/ 1997094 w 1997094"/>
              <a:gd name="connsiteY46" fmla="*/ 2653443 h 3429119"/>
              <a:gd name="connsiteX47" fmla="*/ 1823190 w 1997094"/>
              <a:gd name="connsiteY47" fmla="*/ 2642224 h 3429119"/>
              <a:gd name="connsiteX48" fmla="*/ 1694164 w 1997094"/>
              <a:gd name="connsiteY48" fmla="*/ 2546857 h 3429119"/>
              <a:gd name="connsiteX49" fmla="*/ 1621237 w 1997094"/>
              <a:gd name="connsiteY49" fmla="*/ 2451490 h 3429119"/>
              <a:gd name="connsiteX50" fmla="*/ 1694164 w 1997094"/>
              <a:gd name="connsiteY50" fmla="*/ 2328074 h 3429119"/>
              <a:gd name="connsiteX51" fmla="*/ 1514650 w 1997094"/>
              <a:gd name="connsiteY51" fmla="*/ 2030754 h 3429119"/>
              <a:gd name="connsiteX52" fmla="*/ 1531479 w 1997094"/>
              <a:gd name="connsiteY52" fmla="*/ 1610018 h 3429119"/>
              <a:gd name="connsiteX53" fmla="*/ 1301477 w 1997094"/>
              <a:gd name="connsiteY53" fmla="*/ 1615627 h 3429119"/>
              <a:gd name="connsiteX54" fmla="*/ 1323916 w 1997094"/>
              <a:gd name="connsiteY54" fmla="*/ 1486602 h 3429119"/>
              <a:gd name="connsiteX55" fmla="*/ 1262208 w 1997094"/>
              <a:gd name="connsiteY55" fmla="*/ 1301478 h 3429119"/>
              <a:gd name="connsiteX56" fmla="*/ 1301477 w 1997094"/>
              <a:gd name="connsiteY56" fmla="*/ 1228550 h 3429119"/>
              <a:gd name="connsiteX57" fmla="*/ 1234159 w 1997094"/>
              <a:gd name="connsiteY57" fmla="*/ 1043426 h 3429119"/>
              <a:gd name="connsiteX58" fmla="*/ 1250989 w 1997094"/>
              <a:gd name="connsiteY58" fmla="*/ 847083 h 3429119"/>
              <a:gd name="connsiteX59" fmla="*/ 970498 w 1997094"/>
              <a:gd name="connsiteY59" fmla="*/ 712447 h 3429119"/>
              <a:gd name="connsiteX60" fmla="*/ 1015376 w 1997094"/>
              <a:gd name="connsiteY60" fmla="*/ 622690 h 3429119"/>
              <a:gd name="connsiteX61" fmla="*/ 1150012 w 1997094"/>
              <a:gd name="connsiteY61" fmla="*/ 482445 h 3429119"/>
              <a:gd name="connsiteX62" fmla="*/ 1166841 w 1997094"/>
              <a:gd name="connsiteY62" fmla="*/ 314150 h 3429119"/>
              <a:gd name="connsiteX63" fmla="*/ 1161232 w 1997094"/>
              <a:gd name="connsiteY63" fmla="*/ 196344 h 3429119"/>
              <a:gd name="connsiteX64" fmla="*/ 1065865 w 1997094"/>
              <a:gd name="connsiteY64" fmla="*/ 117807 h 3429119"/>
              <a:gd name="connsiteX65" fmla="*/ 998547 w 1997094"/>
              <a:gd name="connsiteY65" fmla="*/ 72928 h 3429119"/>
              <a:gd name="connsiteX66" fmla="*/ 920010 w 1997094"/>
              <a:gd name="connsiteY66" fmla="*/ 0 h 3429119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34159 w 1997094"/>
              <a:gd name="connsiteY30" fmla="*/ 3248084 h 3436871"/>
              <a:gd name="connsiteX31" fmla="*/ 1211720 w 1997094"/>
              <a:gd name="connsiteY31" fmla="*/ 304052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11720 w 1997094"/>
              <a:gd name="connsiteY31" fmla="*/ 304052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39769 w 1997094"/>
              <a:gd name="connsiteY34" fmla="*/ 2614175 h 3436871"/>
              <a:gd name="connsiteX35" fmla="*/ 1301477 w 1997094"/>
              <a:gd name="connsiteY35" fmla="*/ 2586126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301477 w 1997094"/>
              <a:gd name="connsiteY35" fmla="*/ 2586126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74404 w 1997094"/>
              <a:gd name="connsiteY37" fmla="*/ 2591736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74404 w 1997094"/>
              <a:gd name="connsiteY38" fmla="*/ 3034911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74404 w 1997094"/>
              <a:gd name="connsiteY38" fmla="*/ 3034911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91484 w 1997094"/>
              <a:gd name="connsiteY46" fmla="*/ 276563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2025802"/>
              <a:gd name="connsiteY0" fmla="*/ 0 h 3436871"/>
              <a:gd name="connsiteX1" fmla="*/ 779764 w 2025802"/>
              <a:gd name="connsiteY1" fmla="*/ 117807 h 3436871"/>
              <a:gd name="connsiteX2" fmla="*/ 751715 w 2025802"/>
              <a:gd name="connsiteY2" fmla="*/ 224393 h 3436871"/>
              <a:gd name="connsiteX3" fmla="*/ 656348 w 2025802"/>
              <a:gd name="connsiteY3" fmla="*/ 403907 h 3436871"/>
              <a:gd name="connsiteX4" fmla="*/ 656348 w 2025802"/>
              <a:gd name="connsiteY4" fmla="*/ 460005 h 3436871"/>
              <a:gd name="connsiteX5" fmla="*/ 673178 w 2025802"/>
              <a:gd name="connsiteY5" fmla="*/ 544153 h 3436871"/>
              <a:gd name="connsiteX6" fmla="*/ 448785 w 2025802"/>
              <a:gd name="connsiteY6" fmla="*/ 656349 h 3436871"/>
              <a:gd name="connsiteX7" fmla="*/ 263661 w 2025802"/>
              <a:gd name="connsiteY7" fmla="*/ 673178 h 3436871"/>
              <a:gd name="connsiteX8" fmla="*/ 218783 w 2025802"/>
              <a:gd name="connsiteY8" fmla="*/ 948059 h 3436871"/>
              <a:gd name="connsiteX9" fmla="*/ 168294 w 2025802"/>
              <a:gd name="connsiteY9" fmla="*/ 1082695 h 3436871"/>
              <a:gd name="connsiteX10" fmla="*/ 72927 w 2025802"/>
              <a:gd name="connsiteY10" fmla="*/ 1211721 h 3436871"/>
              <a:gd name="connsiteX11" fmla="*/ 0 w 2025802"/>
              <a:gd name="connsiteY11" fmla="*/ 1346356 h 3436871"/>
              <a:gd name="connsiteX12" fmla="*/ 134635 w 2025802"/>
              <a:gd name="connsiteY12" fmla="*/ 1705384 h 3436871"/>
              <a:gd name="connsiteX13" fmla="*/ 241222 w 2025802"/>
              <a:gd name="connsiteY13" fmla="*/ 1778312 h 3436871"/>
              <a:gd name="connsiteX14" fmla="*/ 291710 w 2025802"/>
              <a:gd name="connsiteY14" fmla="*/ 1744653 h 3436871"/>
              <a:gd name="connsiteX15" fmla="*/ 336589 w 2025802"/>
              <a:gd name="connsiteY15" fmla="*/ 1800751 h 3436871"/>
              <a:gd name="connsiteX16" fmla="*/ 387077 w 2025802"/>
              <a:gd name="connsiteY16" fmla="*/ 3326621 h 3436871"/>
              <a:gd name="connsiteX17" fmla="*/ 448785 w 2025802"/>
              <a:gd name="connsiteY17" fmla="*/ 3298572 h 3436871"/>
              <a:gd name="connsiteX18" fmla="*/ 431956 w 2025802"/>
              <a:gd name="connsiteY18" fmla="*/ 2423441 h 3436871"/>
              <a:gd name="connsiteX19" fmla="*/ 482444 w 2025802"/>
              <a:gd name="connsiteY19" fmla="*/ 2434660 h 3436871"/>
              <a:gd name="connsiteX20" fmla="*/ 516103 w 2025802"/>
              <a:gd name="connsiteY20" fmla="*/ 3119058 h 3436871"/>
              <a:gd name="connsiteX21" fmla="*/ 583421 w 2025802"/>
              <a:gd name="connsiteY21" fmla="*/ 3124668 h 3436871"/>
              <a:gd name="connsiteX22" fmla="*/ 572201 w 2025802"/>
              <a:gd name="connsiteY22" fmla="*/ 2457100 h 3436871"/>
              <a:gd name="connsiteX23" fmla="*/ 964888 w 2025802"/>
              <a:gd name="connsiteY23" fmla="*/ 2462710 h 3436871"/>
              <a:gd name="connsiteX24" fmla="*/ 970498 w 2025802"/>
              <a:gd name="connsiteY24" fmla="*/ 2866616 h 3436871"/>
              <a:gd name="connsiteX25" fmla="*/ 1026596 w 2025802"/>
              <a:gd name="connsiteY25" fmla="*/ 2877836 h 3436871"/>
              <a:gd name="connsiteX26" fmla="*/ 1020986 w 2025802"/>
              <a:gd name="connsiteY26" fmla="*/ 3051740 h 3436871"/>
              <a:gd name="connsiteX27" fmla="*/ 1009767 w 2025802"/>
              <a:gd name="connsiteY27" fmla="*/ 3175156 h 3436871"/>
              <a:gd name="connsiteX28" fmla="*/ 1020986 w 2025802"/>
              <a:gd name="connsiteY28" fmla="*/ 3393939 h 3436871"/>
              <a:gd name="connsiteX29" fmla="*/ 1217330 w 2025802"/>
              <a:gd name="connsiteY29" fmla="*/ 3410768 h 3436871"/>
              <a:gd name="connsiteX30" fmla="*/ 1211720 w 2025802"/>
              <a:gd name="connsiteY30" fmla="*/ 3225645 h 3436871"/>
              <a:gd name="connsiteX31" fmla="*/ 1228549 w 2025802"/>
              <a:gd name="connsiteY31" fmla="*/ 3051741 h 3436871"/>
              <a:gd name="connsiteX32" fmla="*/ 1211720 w 2025802"/>
              <a:gd name="connsiteY32" fmla="*/ 2922714 h 3436871"/>
              <a:gd name="connsiteX33" fmla="*/ 1234159 w 2025802"/>
              <a:gd name="connsiteY33" fmla="*/ 2883446 h 3436871"/>
              <a:gd name="connsiteX34" fmla="*/ 1250988 w 2025802"/>
              <a:gd name="connsiteY34" fmla="*/ 2664663 h 3436871"/>
              <a:gd name="connsiteX35" fmla="*/ 1256599 w 2025802"/>
              <a:gd name="connsiteY35" fmla="*/ 2552467 h 3436871"/>
              <a:gd name="connsiteX36" fmla="*/ 1262209 w 2025802"/>
              <a:gd name="connsiteY36" fmla="*/ 2417831 h 3436871"/>
              <a:gd name="connsiteX37" fmla="*/ 1357574 w 2025802"/>
              <a:gd name="connsiteY37" fmla="*/ 2569297 h 3436871"/>
              <a:gd name="connsiteX38" fmla="*/ 1368794 w 2025802"/>
              <a:gd name="connsiteY38" fmla="*/ 3107839 h 3436871"/>
              <a:gd name="connsiteX39" fmla="*/ 1413673 w 2025802"/>
              <a:gd name="connsiteY39" fmla="*/ 3113448 h 3436871"/>
              <a:gd name="connsiteX40" fmla="*/ 1419283 w 2025802"/>
              <a:gd name="connsiteY40" fmla="*/ 2625394 h 3436871"/>
              <a:gd name="connsiteX41" fmla="*/ 1469772 w 2025802"/>
              <a:gd name="connsiteY41" fmla="*/ 2636614 h 3436871"/>
              <a:gd name="connsiteX42" fmla="*/ 1480991 w 2025802"/>
              <a:gd name="connsiteY42" fmla="*/ 3292962 h 3436871"/>
              <a:gd name="connsiteX43" fmla="*/ 1531479 w 2025802"/>
              <a:gd name="connsiteY43" fmla="*/ 3276133 h 3436871"/>
              <a:gd name="connsiteX44" fmla="*/ 1537090 w 2025802"/>
              <a:gd name="connsiteY44" fmla="*/ 2804908 h 3436871"/>
              <a:gd name="connsiteX45" fmla="*/ 1604407 w 2025802"/>
              <a:gd name="connsiteY45" fmla="*/ 2961983 h 3436871"/>
              <a:gd name="connsiteX46" fmla="*/ 1991484 w 2025802"/>
              <a:gd name="connsiteY46" fmla="*/ 2765639 h 3436871"/>
              <a:gd name="connsiteX47" fmla="*/ 1997094 w 2025802"/>
              <a:gd name="connsiteY47" fmla="*/ 2653443 h 3436871"/>
              <a:gd name="connsiteX48" fmla="*/ 1823190 w 2025802"/>
              <a:gd name="connsiteY48" fmla="*/ 2642224 h 3436871"/>
              <a:gd name="connsiteX49" fmla="*/ 1694164 w 2025802"/>
              <a:gd name="connsiteY49" fmla="*/ 2546857 h 3436871"/>
              <a:gd name="connsiteX50" fmla="*/ 1621237 w 2025802"/>
              <a:gd name="connsiteY50" fmla="*/ 2451490 h 3436871"/>
              <a:gd name="connsiteX51" fmla="*/ 1694164 w 2025802"/>
              <a:gd name="connsiteY51" fmla="*/ 2328074 h 3436871"/>
              <a:gd name="connsiteX52" fmla="*/ 1514650 w 2025802"/>
              <a:gd name="connsiteY52" fmla="*/ 2030754 h 3436871"/>
              <a:gd name="connsiteX53" fmla="*/ 1531479 w 2025802"/>
              <a:gd name="connsiteY53" fmla="*/ 1610018 h 3436871"/>
              <a:gd name="connsiteX54" fmla="*/ 1301477 w 2025802"/>
              <a:gd name="connsiteY54" fmla="*/ 1615627 h 3436871"/>
              <a:gd name="connsiteX55" fmla="*/ 1323916 w 2025802"/>
              <a:gd name="connsiteY55" fmla="*/ 1486602 h 3436871"/>
              <a:gd name="connsiteX56" fmla="*/ 1262208 w 2025802"/>
              <a:gd name="connsiteY56" fmla="*/ 1301478 h 3436871"/>
              <a:gd name="connsiteX57" fmla="*/ 1301477 w 2025802"/>
              <a:gd name="connsiteY57" fmla="*/ 1228550 h 3436871"/>
              <a:gd name="connsiteX58" fmla="*/ 1234159 w 2025802"/>
              <a:gd name="connsiteY58" fmla="*/ 1043426 h 3436871"/>
              <a:gd name="connsiteX59" fmla="*/ 1250989 w 2025802"/>
              <a:gd name="connsiteY59" fmla="*/ 847083 h 3436871"/>
              <a:gd name="connsiteX60" fmla="*/ 970498 w 2025802"/>
              <a:gd name="connsiteY60" fmla="*/ 712447 h 3436871"/>
              <a:gd name="connsiteX61" fmla="*/ 1015376 w 2025802"/>
              <a:gd name="connsiteY61" fmla="*/ 622690 h 3436871"/>
              <a:gd name="connsiteX62" fmla="*/ 1150012 w 2025802"/>
              <a:gd name="connsiteY62" fmla="*/ 482445 h 3436871"/>
              <a:gd name="connsiteX63" fmla="*/ 1166841 w 2025802"/>
              <a:gd name="connsiteY63" fmla="*/ 314150 h 3436871"/>
              <a:gd name="connsiteX64" fmla="*/ 1161232 w 2025802"/>
              <a:gd name="connsiteY64" fmla="*/ 196344 h 3436871"/>
              <a:gd name="connsiteX65" fmla="*/ 1065865 w 2025802"/>
              <a:gd name="connsiteY65" fmla="*/ 117807 h 3436871"/>
              <a:gd name="connsiteX66" fmla="*/ 998547 w 2025802"/>
              <a:gd name="connsiteY66" fmla="*/ 72928 h 3436871"/>
              <a:gd name="connsiteX67" fmla="*/ 920010 w 2025802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3190 w 2038796"/>
              <a:gd name="connsiteY48" fmla="*/ 2642224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06360 w 2038796"/>
              <a:gd name="connsiteY48" fmla="*/ 2664663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06360 w 2038796"/>
              <a:gd name="connsiteY48" fmla="*/ 2664663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93914 w 2038796"/>
              <a:gd name="connsiteY65" fmla="*/ 13463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93914 w 2038796"/>
              <a:gd name="connsiteY65" fmla="*/ 134637 h 3436871"/>
              <a:gd name="connsiteX66" fmla="*/ 987327 w 2038796"/>
              <a:gd name="connsiteY66" fmla="*/ 95368 h 3436871"/>
              <a:gd name="connsiteX67" fmla="*/ 920010 w 2038796"/>
              <a:gd name="connsiteY67" fmla="*/ 0 h 3436871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3178 w 2038796"/>
              <a:gd name="connsiteY5" fmla="*/ 493665 h 3386383"/>
              <a:gd name="connsiteX6" fmla="*/ 448785 w 2038796"/>
              <a:gd name="connsiteY6" fmla="*/ 60586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48785 w 2038796"/>
              <a:gd name="connsiteY6" fmla="*/ 60586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56349 h 3386383"/>
              <a:gd name="connsiteX8" fmla="*/ 263661 w 2038796"/>
              <a:gd name="connsiteY8" fmla="*/ 622690 h 3386383"/>
              <a:gd name="connsiteX9" fmla="*/ 218783 w 2038796"/>
              <a:gd name="connsiteY9" fmla="*/ 897571 h 3386383"/>
              <a:gd name="connsiteX10" fmla="*/ 168294 w 2038796"/>
              <a:gd name="connsiteY10" fmla="*/ 1032207 h 3386383"/>
              <a:gd name="connsiteX11" fmla="*/ 72927 w 2038796"/>
              <a:gd name="connsiteY11" fmla="*/ 1161233 h 3386383"/>
              <a:gd name="connsiteX12" fmla="*/ 0 w 2038796"/>
              <a:gd name="connsiteY12" fmla="*/ 1295868 h 3386383"/>
              <a:gd name="connsiteX13" fmla="*/ 134635 w 2038796"/>
              <a:gd name="connsiteY13" fmla="*/ 1654896 h 3386383"/>
              <a:gd name="connsiteX14" fmla="*/ 241222 w 2038796"/>
              <a:gd name="connsiteY14" fmla="*/ 1727824 h 3386383"/>
              <a:gd name="connsiteX15" fmla="*/ 291710 w 2038796"/>
              <a:gd name="connsiteY15" fmla="*/ 1694165 h 3386383"/>
              <a:gd name="connsiteX16" fmla="*/ 336589 w 2038796"/>
              <a:gd name="connsiteY16" fmla="*/ 1750263 h 3386383"/>
              <a:gd name="connsiteX17" fmla="*/ 387077 w 2038796"/>
              <a:gd name="connsiteY17" fmla="*/ 3276133 h 3386383"/>
              <a:gd name="connsiteX18" fmla="*/ 448785 w 2038796"/>
              <a:gd name="connsiteY18" fmla="*/ 3248084 h 3386383"/>
              <a:gd name="connsiteX19" fmla="*/ 431956 w 2038796"/>
              <a:gd name="connsiteY19" fmla="*/ 2372953 h 3386383"/>
              <a:gd name="connsiteX20" fmla="*/ 482444 w 2038796"/>
              <a:gd name="connsiteY20" fmla="*/ 2384172 h 3386383"/>
              <a:gd name="connsiteX21" fmla="*/ 516103 w 2038796"/>
              <a:gd name="connsiteY21" fmla="*/ 3068570 h 3386383"/>
              <a:gd name="connsiteX22" fmla="*/ 583421 w 2038796"/>
              <a:gd name="connsiteY22" fmla="*/ 3074180 h 3386383"/>
              <a:gd name="connsiteX23" fmla="*/ 572201 w 2038796"/>
              <a:gd name="connsiteY23" fmla="*/ 2406612 h 3386383"/>
              <a:gd name="connsiteX24" fmla="*/ 964888 w 2038796"/>
              <a:gd name="connsiteY24" fmla="*/ 2412222 h 3386383"/>
              <a:gd name="connsiteX25" fmla="*/ 970498 w 2038796"/>
              <a:gd name="connsiteY25" fmla="*/ 2816128 h 3386383"/>
              <a:gd name="connsiteX26" fmla="*/ 1026596 w 2038796"/>
              <a:gd name="connsiteY26" fmla="*/ 2827348 h 3386383"/>
              <a:gd name="connsiteX27" fmla="*/ 1020986 w 2038796"/>
              <a:gd name="connsiteY27" fmla="*/ 3001252 h 3386383"/>
              <a:gd name="connsiteX28" fmla="*/ 1009767 w 2038796"/>
              <a:gd name="connsiteY28" fmla="*/ 3124668 h 3386383"/>
              <a:gd name="connsiteX29" fmla="*/ 1020986 w 2038796"/>
              <a:gd name="connsiteY29" fmla="*/ 3343451 h 3386383"/>
              <a:gd name="connsiteX30" fmla="*/ 1217330 w 2038796"/>
              <a:gd name="connsiteY30" fmla="*/ 3360280 h 3386383"/>
              <a:gd name="connsiteX31" fmla="*/ 1211720 w 2038796"/>
              <a:gd name="connsiteY31" fmla="*/ 3175157 h 3386383"/>
              <a:gd name="connsiteX32" fmla="*/ 1228549 w 2038796"/>
              <a:gd name="connsiteY32" fmla="*/ 3001253 h 3386383"/>
              <a:gd name="connsiteX33" fmla="*/ 1211720 w 2038796"/>
              <a:gd name="connsiteY33" fmla="*/ 2872226 h 3386383"/>
              <a:gd name="connsiteX34" fmla="*/ 1234159 w 2038796"/>
              <a:gd name="connsiteY34" fmla="*/ 2832958 h 3386383"/>
              <a:gd name="connsiteX35" fmla="*/ 1250988 w 2038796"/>
              <a:gd name="connsiteY35" fmla="*/ 2614175 h 3386383"/>
              <a:gd name="connsiteX36" fmla="*/ 1256599 w 2038796"/>
              <a:gd name="connsiteY36" fmla="*/ 2501979 h 3386383"/>
              <a:gd name="connsiteX37" fmla="*/ 1262209 w 2038796"/>
              <a:gd name="connsiteY37" fmla="*/ 2367343 h 3386383"/>
              <a:gd name="connsiteX38" fmla="*/ 1357574 w 2038796"/>
              <a:gd name="connsiteY38" fmla="*/ 2518809 h 3386383"/>
              <a:gd name="connsiteX39" fmla="*/ 1368794 w 2038796"/>
              <a:gd name="connsiteY39" fmla="*/ 3057351 h 3386383"/>
              <a:gd name="connsiteX40" fmla="*/ 1413673 w 2038796"/>
              <a:gd name="connsiteY40" fmla="*/ 3062960 h 3386383"/>
              <a:gd name="connsiteX41" fmla="*/ 1419283 w 2038796"/>
              <a:gd name="connsiteY41" fmla="*/ 2574906 h 3386383"/>
              <a:gd name="connsiteX42" fmla="*/ 1469772 w 2038796"/>
              <a:gd name="connsiteY42" fmla="*/ 2586126 h 3386383"/>
              <a:gd name="connsiteX43" fmla="*/ 1480991 w 2038796"/>
              <a:gd name="connsiteY43" fmla="*/ 3242474 h 3386383"/>
              <a:gd name="connsiteX44" fmla="*/ 1531479 w 2038796"/>
              <a:gd name="connsiteY44" fmla="*/ 3225645 h 3386383"/>
              <a:gd name="connsiteX45" fmla="*/ 1537090 w 2038796"/>
              <a:gd name="connsiteY45" fmla="*/ 2754420 h 3386383"/>
              <a:gd name="connsiteX46" fmla="*/ 1604407 w 2038796"/>
              <a:gd name="connsiteY46" fmla="*/ 2911495 h 3386383"/>
              <a:gd name="connsiteX47" fmla="*/ 1991484 w 2038796"/>
              <a:gd name="connsiteY47" fmla="*/ 2715151 h 3386383"/>
              <a:gd name="connsiteX48" fmla="*/ 1997094 w 2038796"/>
              <a:gd name="connsiteY48" fmla="*/ 2602955 h 3386383"/>
              <a:gd name="connsiteX49" fmla="*/ 1828800 w 2038796"/>
              <a:gd name="connsiteY49" fmla="*/ 2586126 h 3386383"/>
              <a:gd name="connsiteX50" fmla="*/ 1705383 w 2038796"/>
              <a:gd name="connsiteY50" fmla="*/ 2513198 h 3386383"/>
              <a:gd name="connsiteX51" fmla="*/ 1621237 w 2038796"/>
              <a:gd name="connsiteY51" fmla="*/ 2401002 h 3386383"/>
              <a:gd name="connsiteX52" fmla="*/ 1694164 w 2038796"/>
              <a:gd name="connsiteY52" fmla="*/ 2277586 h 3386383"/>
              <a:gd name="connsiteX53" fmla="*/ 1514650 w 2038796"/>
              <a:gd name="connsiteY53" fmla="*/ 1980266 h 3386383"/>
              <a:gd name="connsiteX54" fmla="*/ 1503430 w 2038796"/>
              <a:gd name="connsiteY54" fmla="*/ 1576359 h 3386383"/>
              <a:gd name="connsiteX55" fmla="*/ 1312696 w 2038796"/>
              <a:gd name="connsiteY55" fmla="*/ 1598797 h 3386383"/>
              <a:gd name="connsiteX56" fmla="*/ 1323916 w 2038796"/>
              <a:gd name="connsiteY56" fmla="*/ 1436114 h 3386383"/>
              <a:gd name="connsiteX57" fmla="*/ 1262208 w 2038796"/>
              <a:gd name="connsiteY57" fmla="*/ 1295869 h 3386383"/>
              <a:gd name="connsiteX58" fmla="*/ 1284648 w 2038796"/>
              <a:gd name="connsiteY58" fmla="*/ 1189282 h 3386383"/>
              <a:gd name="connsiteX59" fmla="*/ 1256599 w 2038796"/>
              <a:gd name="connsiteY59" fmla="*/ 1026597 h 3386383"/>
              <a:gd name="connsiteX60" fmla="*/ 1256599 w 2038796"/>
              <a:gd name="connsiteY60" fmla="*/ 830254 h 3386383"/>
              <a:gd name="connsiteX61" fmla="*/ 970498 w 2038796"/>
              <a:gd name="connsiteY61" fmla="*/ 661959 h 3386383"/>
              <a:gd name="connsiteX62" fmla="*/ 1015376 w 2038796"/>
              <a:gd name="connsiteY62" fmla="*/ 572202 h 3386383"/>
              <a:gd name="connsiteX63" fmla="*/ 1150012 w 2038796"/>
              <a:gd name="connsiteY63" fmla="*/ 431957 h 3386383"/>
              <a:gd name="connsiteX64" fmla="*/ 1166841 w 2038796"/>
              <a:gd name="connsiteY64" fmla="*/ 263662 h 3386383"/>
              <a:gd name="connsiteX65" fmla="*/ 1161232 w 2038796"/>
              <a:gd name="connsiteY65" fmla="*/ 145856 h 3386383"/>
              <a:gd name="connsiteX66" fmla="*/ 1093914 w 2038796"/>
              <a:gd name="connsiteY66" fmla="*/ 84149 h 3386383"/>
              <a:gd name="connsiteX67" fmla="*/ 987327 w 2038796"/>
              <a:gd name="connsiteY67" fmla="*/ 44880 h 3386383"/>
              <a:gd name="connsiteX68" fmla="*/ 869522 w 2038796"/>
              <a:gd name="connsiteY68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56349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73178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73178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038796" h="3386383">
                <a:moveTo>
                  <a:pt x="869522" y="0"/>
                </a:moveTo>
                <a:lnTo>
                  <a:pt x="779764" y="67319"/>
                </a:lnTo>
                <a:lnTo>
                  <a:pt x="751715" y="173905"/>
                </a:lnTo>
                <a:cubicBezTo>
                  <a:pt x="731146" y="252442"/>
                  <a:pt x="676918" y="297321"/>
                  <a:pt x="690007" y="409517"/>
                </a:cubicBezTo>
                <a:lnTo>
                  <a:pt x="678788" y="516105"/>
                </a:lnTo>
                <a:lnTo>
                  <a:pt x="488053" y="617081"/>
                </a:lnTo>
                <a:cubicBezTo>
                  <a:pt x="418866" y="617081"/>
                  <a:pt x="304800" y="639519"/>
                  <a:pt x="280491" y="673178"/>
                </a:cubicBezTo>
                <a:lnTo>
                  <a:pt x="218783" y="897571"/>
                </a:lnTo>
                <a:lnTo>
                  <a:pt x="168294" y="1032207"/>
                </a:lnTo>
                <a:lnTo>
                  <a:pt x="72927" y="1161233"/>
                </a:lnTo>
                <a:lnTo>
                  <a:pt x="0" y="1295868"/>
                </a:lnTo>
                <a:lnTo>
                  <a:pt x="134635" y="1654896"/>
                </a:lnTo>
                <a:lnTo>
                  <a:pt x="241222" y="1727824"/>
                </a:lnTo>
                <a:lnTo>
                  <a:pt x="291710" y="1694165"/>
                </a:lnTo>
                <a:lnTo>
                  <a:pt x="336589" y="1750263"/>
                </a:lnTo>
                <a:lnTo>
                  <a:pt x="387077" y="3276133"/>
                </a:lnTo>
                <a:lnTo>
                  <a:pt x="448785" y="3248084"/>
                </a:lnTo>
                <a:lnTo>
                  <a:pt x="431956" y="2372953"/>
                </a:lnTo>
                <a:lnTo>
                  <a:pt x="482444" y="2384172"/>
                </a:lnTo>
                <a:lnTo>
                  <a:pt x="516103" y="3068570"/>
                </a:lnTo>
                <a:lnTo>
                  <a:pt x="583421" y="3074180"/>
                </a:lnTo>
                <a:lnTo>
                  <a:pt x="572201" y="2406612"/>
                </a:lnTo>
                <a:lnTo>
                  <a:pt x="964888" y="2412222"/>
                </a:lnTo>
                <a:cubicBezTo>
                  <a:pt x="1011637" y="2451490"/>
                  <a:pt x="968628" y="2681493"/>
                  <a:pt x="970498" y="2816128"/>
                </a:cubicBezTo>
                <a:lnTo>
                  <a:pt x="1026596" y="2827348"/>
                </a:lnTo>
                <a:lnTo>
                  <a:pt x="1020986" y="3001252"/>
                </a:lnTo>
                <a:lnTo>
                  <a:pt x="1009767" y="3124668"/>
                </a:lnTo>
                <a:cubicBezTo>
                  <a:pt x="1007897" y="3188246"/>
                  <a:pt x="972368" y="3279873"/>
                  <a:pt x="1020986" y="3343451"/>
                </a:cubicBezTo>
                <a:cubicBezTo>
                  <a:pt x="1086435" y="3420118"/>
                  <a:pt x="1168711" y="3373370"/>
                  <a:pt x="1217330" y="3360280"/>
                </a:cubicBezTo>
                <a:cubicBezTo>
                  <a:pt x="1262209" y="3306052"/>
                  <a:pt x="1206110" y="3229385"/>
                  <a:pt x="1211720" y="3175157"/>
                </a:cubicBezTo>
                <a:lnTo>
                  <a:pt x="1228549" y="3001253"/>
                </a:lnTo>
                <a:cubicBezTo>
                  <a:pt x="1228549" y="2950764"/>
                  <a:pt x="1211720" y="2922715"/>
                  <a:pt x="1211720" y="2872226"/>
                </a:cubicBezTo>
                <a:lnTo>
                  <a:pt x="1234159" y="2832958"/>
                </a:lnTo>
                <a:lnTo>
                  <a:pt x="1250988" y="2614175"/>
                </a:lnTo>
                <a:lnTo>
                  <a:pt x="1256599" y="2501979"/>
                </a:lnTo>
                <a:lnTo>
                  <a:pt x="1262209" y="2367343"/>
                </a:lnTo>
                <a:lnTo>
                  <a:pt x="1357574" y="2518809"/>
                </a:lnTo>
                <a:lnTo>
                  <a:pt x="1368794" y="3057351"/>
                </a:lnTo>
                <a:lnTo>
                  <a:pt x="1413673" y="3062960"/>
                </a:lnTo>
                <a:lnTo>
                  <a:pt x="1419283" y="2574906"/>
                </a:lnTo>
                <a:lnTo>
                  <a:pt x="1469772" y="2586126"/>
                </a:lnTo>
                <a:lnTo>
                  <a:pt x="1480991" y="3242474"/>
                </a:lnTo>
                <a:lnTo>
                  <a:pt x="1531479" y="3225645"/>
                </a:lnTo>
                <a:cubicBezTo>
                  <a:pt x="1533349" y="3068570"/>
                  <a:pt x="1535220" y="2911495"/>
                  <a:pt x="1537090" y="2754420"/>
                </a:cubicBezTo>
                <a:cubicBezTo>
                  <a:pt x="1559529" y="2806778"/>
                  <a:pt x="1570748" y="2920845"/>
                  <a:pt x="1604407" y="2911495"/>
                </a:cubicBezTo>
                <a:lnTo>
                  <a:pt x="1991484" y="2715151"/>
                </a:lnTo>
                <a:cubicBezTo>
                  <a:pt x="2066282" y="2672142"/>
                  <a:pt x="2040103" y="2595476"/>
                  <a:pt x="1997094" y="2602955"/>
                </a:cubicBezTo>
                <a:lnTo>
                  <a:pt x="1828800" y="2586126"/>
                </a:lnTo>
                <a:cubicBezTo>
                  <a:pt x="1757742" y="2591735"/>
                  <a:pt x="1742782" y="2552467"/>
                  <a:pt x="1705383" y="2513198"/>
                </a:cubicBezTo>
                <a:lnTo>
                  <a:pt x="1621237" y="2401002"/>
                </a:lnTo>
                <a:lnTo>
                  <a:pt x="1694164" y="2277586"/>
                </a:lnTo>
                <a:lnTo>
                  <a:pt x="1514650" y="1980266"/>
                </a:lnTo>
                <a:lnTo>
                  <a:pt x="1503430" y="1576359"/>
                </a:lnTo>
                <a:cubicBezTo>
                  <a:pt x="1458552" y="1527741"/>
                  <a:pt x="1380014" y="1602537"/>
                  <a:pt x="1312696" y="1598797"/>
                </a:cubicBezTo>
                <a:lnTo>
                  <a:pt x="1323916" y="1436114"/>
                </a:lnTo>
                <a:lnTo>
                  <a:pt x="1262208" y="1295869"/>
                </a:lnTo>
                <a:lnTo>
                  <a:pt x="1284648" y="1189282"/>
                </a:lnTo>
                <a:lnTo>
                  <a:pt x="1256599" y="1026597"/>
                </a:lnTo>
                <a:cubicBezTo>
                  <a:pt x="1256599" y="961149"/>
                  <a:pt x="1279039" y="850824"/>
                  <a:pt x="1256599" y="830254"/>
                </a:cubicBezTo>
                <a:lnTo>
                  <a:pt x="970498" y="661959"/>
                </a:lnTo>
                <a:lnTo>
                  <a:pt x="1015376" y="572202"/>
                </a:lnTo>
                <a:lnTo>
                  <a:pt x="1150012" y="431957"/>
                </a:lnTo>
                <a:cubicBezTo>
                  <a:pt x="1178061" y="375859"/>
                  <a:pt x="1161231" y="319760"/>
                  <a:pt x="1166841" y="263662"/>
                </a:cubicBezTo>
                <a:lnTo>
                  <a:pt x="1161232" y="145856"/>
                </a:lnTo>
                <a:lnTo>
                  <a:pt x="1093914" y="84149"/>
                </a:lnTo>
                <a:lnTo>
                  <a:pt x="987327" y="44880"/>
                </a:lnTo>
                <a:lnTo>
                  <a:pt x="86952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5938B821-0D7E-4E38-A5CD-AF520603F9EE}"/>
              </a:ext>
            </a:extLst>
          </p:cNvPr>
          <p:cNvSpPr/>
          <p:nvPr/>
        </p:nvSpPr>
        <p:spPr>
          <a:xfrm flipH="1">
            <a:off x="6925115" y="4416285"/>
            <a:ext cx="1744199" cy="2217283"/>
          </a:xfrm>
          <a:custGeom>
            <a:avLst/>
            <a:gdLst/>
            <a:ahLst/>
            <a:cxnLst/>
            <a:rect l="l" t="t" r="r" b="b"/>
            <a:pathLst>
              <a:path w="4425823" h="5626251">
                <a:moveTo>
                  <a:pt x="2333544" y="3596735"/>
                </a:moveTo>
                <a:lnTo>
                  <a:pt x="2306249" y="3664974"/>
                </a:lnTo>
                <a:lnTo>
                  <a:pt x="1937759" y="3719565"/>
                </a:lnTo>
                <a:lnTo>
                  <a:pt x="1842225" y="3896986"/>
                </a:lnTo>
                <a:lnTo>
                  <a:pt x="1883168" y="4060759"/>
                </a:lnTo>
                <a:cubicBezTo>
                  <a:pt x="1819479" y="4047111"/>
                  <a:pt x="1755789" y="4210885"/>
                  <a:pt x="1692100" y="4019816"/>
                </a:cubicBezTo>
                <a:lnTo>
                  <a:pt x="1528327" y="4074407"/>
                </a:lnTo>
                <a:lnTo>
                  <a:pt x="1596565" y="4156293"/>
                </a:lnTo>
                <a:lnTo>
                  <a:pt x="1623861" y="5016102"/>
                </a:lnTo>
                <a:lnTo>
                  <a:pt x="2128828" y="5016103"/>
                </a:lnTo>
                <a:lnTo>
                  <a:pt x="2306249" y="4538431"/>
                </a:lnTo>
                <a:lnTo>
                  <a:pt x="2347192" y="4347362"/>
                </a:lnTo>
                <a:lnTo>
                  <a:pt x="2538261" y="3719565"/>
                </a:lnTo>
                <a:close/>
                <a:moveTo>
                  <a:pt x="724533" y="0"/>
                </a:moveTo>
                <a:cubicBezTo>
                  <a:pt x="836693" y="18259"/>
                  <a:pt x="948851" y="-10434"/>
                  <a:pt x="1061010" y="54776"/>
                </a:cubicBezTo>
                <a:cubicBezTo>
                  <a:pt x="1100135" y="161720"/>
                  <a:pt x="1178387" y="268664"/>
                  <a:pt x="1178387" y="375608"/>
                </a:cubicBezTo>
                <a:lnTo>
                  <a:pt x="1115787" y="563409"/>
                </a:lnTo>
                <a:lnTo>
                  <a:pt x="1217513" y="657311"/>
                </a:lnTo>
                <a:lnTo>
                  <a:pt x="1154913" y="751212"/>
                </a:lnTo>
                <a:lnTo>
                  <a:pt x="1186213" y="852938"/>
                </a:lnTo>
                <a:lnTo>
                  <a:pt x="1154913" y="939014"/>
                </a:lnTo>
                <a:lnTo>
                  <a:pt x="1154913" y="1079866"/>
                </a:lnTo>
                <a:lnTo>
                  <a:pt x="967110" y="1087692"/>
                </a:lnTo>
                <a:lnTo>
                  <a:pt x="1397491" y="1690224"/>
                </a:lnTo>
                <a:lnTo>
                  <a:pt x="1507041" y="1525898"/>
                </a:lnTo>
                <a:lnTo>
                  <a:pt x="1600943" y="1189417"/>
                </a:lnTo>
                <a:cubicBezTo>
                  <a:pt x="1673977" y="1085082"/>
                  <a:pt x="1856563" y="996399"/>
                  <a:pt x="1890471" y="1040741"/>
                </a:cubicBezTo>
                <a:cubicBezTo>
                  <a:pt x="1913947" y="1077259"/>
                  <a:pt x="1804397" y="1309403"/>
                  <a:pt x="1843522" y="1455473"/>
                </a:cubicBezTo>
                <a:cubicBezTo>
                  <a:pt x="1739187" y="1546764"/>
                  <a:pt x="1650504" y="1630233"/>
                  <a:pt x="1647894" y="1752825"/>
                </a:cubicBezTo>
                <a:lnTo>
                  <a:pt x="1726144" y="1823250"/>
                </a:lnTo>
                <a:lnTo>
                  <a:pt x="1600943" y="2042355"/>
                </a:lnTo>
                <a:lnTo>
                  <a:pt x="1757446" y="1995403"/>
                </a:lnTo>
                <a:cubicBezTo>
                  <a:pt x="1812222" y="1945844"/>
                  <a:pt x="1876126" y="1867593"/>
                  <a:pt x="1921773" y="1846727"/>
                </a:cubicBezTo>
                <a:cubicBezTo>
                  <a:pt x="1967419" y="1825860"/>
                  <a:pt x="1994808" y="1862377"/>
                  <a:pt x="2031325" y="1870203"/>
                </a:cubicBezTo>
                <a:lnTo>
                  <a:pt x="2101751" y="1721525"/>
                </a:lnTo>
                <a:cubicBezTo>
                  <a:pt x="2144789" y="1712395"/>
                  <a:pt x="2269990" y="1632840"/>
                  <a:pt x="2297378" y="1651098"/>
                </a:cubicBezTo>
                <a:cubicBezTo>
                  <a:pt x="2425188" y="1716308"/>
                  <a:pt x="2255644" y="1750217"/>
                  <a:pt x="2234776" y="1799776"/>
                </a:cubicBezTo>
                <a:cubicBezTo>
                  <a:pt x="2349544" y="1810210"/>
                  <a:pt x="2566040" y="1773691"/>
                  <a:pt x="2579081" y="1831076"/>
                </a:cubicBezTo>
                <a:lnTo>
                  <a:pt x="2602557" y="2011054"/>
                </a:lnTo>
                <a:cubicBezTo>
                  <a:pt x="2581689" y="2018879"/>
                  <a:pt x="2571255" y="2029311"/>
                  <a:pt x="2539955" y="2034528"/>
                </a:cubicBezTo>
                <a:cubicBezTo>
                  <a:pt x="2508655" y="2039745"/>
                  <a:pt x="2491700" y="2043658"/>
                  <a:pt x="2414754" y="2042354"/>
                </a:cubicBezTo>
                <a:cubicBezTo>
                  <a:pt x="2337807" y="2041049"/>
                  <a:pt x="2190434" y="2031921"/>
                  <a:pt x="2078274" y="2026704"/>
                </a:cubicBezTo>
                <a:lnTo>
                  <a:pt x="2172176" y="2237982"/>
                </a:lnTo>
                <a:cubicBezTo>
                  <a:pt x="2018283" y="2326667"/>
                  <a:pt x="1919164" y="2399700"/>
                  <a:pt x="1710495" y="2504034"/>
                </a:cubicBezTo>
                <a:cubicBezTo>
                  <a:pt x="1689629" y="2603151"/>
                  <a:pt x="1848739" y="2616195"/>
                  <a:pt x="1960900" y="2691837"/>
                </a:cubicBezTo>
                <a:lnTo>
                  <a:pt x="2117400" y="2777914"/>
                </a:lnTo>
                <a:cubicBezTo>
                  <a:pt x="2315637" y="2877032"/>
                  <a:pt x="2803399" y="2741395"/>
                  <a:pt x="3040762" y="2887465"/>
                </a:cubicBezTo>
                <a:cubicBezTo>
                  <a:pt x="3155528" y="2986582"/>
                  <a:pt x="3121621" y="3171779"/>
                  <a:pt x="3103362" y="3278721"/>
                </a:cubicBezTo>
                <a:lnTo>
                  <a:pt x="3745022" y="4256859"/>
                </a:lnTo>
                <a:lnTo>
                  <a:pt x="3588519" y="4468136"/>
                </a:lnTo>
                <a:lnTo>
                  <a:pt x="3870223" y="4781140"/>
                </a:lnTo>
                <a:lnTo>
                  <a:pt x="4050201" y="4765490"/>
                </a:lnTo>
                <a:lnTo>
                  <a:pt x="4222353" y="4843740"/>
                </a:lnTo>
                <a:cubicBezTo>
                  <a:pt x="4287562" y="4833307"/>
                  <a:pt x="4344948" y="4713323"/>
                  <a:pt x="4417980" y="4812440"/>
                </a:cubicBezTo>
                <a:cubicBezTo>
                  <a:pt x="4480580" y="4940252"/>
                  <a:pt x="4151926" y="5099361"/>
                  <a:pt x="4018899" y="5242821"/>
                </a:cubicBezTo>
                <a:lnTo>
                  <a:pt x="3901523" y="5203696"/>
                </a:lnTo>
                <a:lnTo>
                  <a:pt x="3948474" y="5266296"/>
                </a:lnTo>
                <a:lnTo>
                  <a:pt x="3713721" y="5383674"/>
                </a:lnTo>
                <a:lnTo>
                  <a:pt x="3549393" y="5141094"/>
                </a:lnTo>
                <a:lnTo>
                  <a:pt x="3572869" y="5031544"/>
                </a:lnTo>
                <a:lnTo>
                  <a:pt x="3392892" y="4718539"/>
                </a:lnTo>
                <a:lnTo>
                  <a:pt x="3275515" y="4773314"/>
                </a:lnTo>
                <a:lnTo>
                  <a:pt x="3009462" y="4280334"/>
                </a:lnTo>
                <a:lnTo>
                  <a:pt x="2978161" y="4436836"/>
                </a:lnTo>
                <a:lnTo>
                  <a:pt x="2657332" y="4413360"/>
                </a:lnTo>
                <a:cubicBezTo>
                  <a:pt x="2626031" y="4614204"/>
                  <a:pt x="2602557" y="4768098"/>
                  <a:pt x="2610382" y="4945467"/>
                </a:cubicBezTo>
                <a:cubicBezTo>
                  <a:pt x="2691240" y="5078494"/>
                  <a:pt x="2725151" y="5117620"/>
                  <a:pt x="2727758" y="5297597"/>
                </a:cubicBezTo>
                <a:lnTo>
                  <a:pt x="2845135" y="5407148"/>
                </a:lnTo>
                <a:cubicBezTo>
                  <a:pt x="2858177" y="5461924"/>
                  <a:pt x="2980770" y="5524523"/>
                  <a:pt x="2884260" y="5571475"/>
                </a:cubicBezTo>
                <a:cubicBezTo>
                  <a:pt x="2790358" y="5587125"/>
                  <a:pt x="2688633" y="5618426"/>
                  <a:pt x="2571255" y="5587125"/>
                </a:cubicBezTo>
                <a:cubicBezTo>
                  <a:pt x="2479962" y="5537565"/>
                  <a:pt x="2404321" y="5464533"/>
                  <a:pt x="2344328" y="5375848"/>
                </a:cubicBezTo>
                <a:lnTo>
                  <a:pt x="2258252" y="5368023"/>
                </a:lnTo>
                <a:lnTo>
                  <a:pt x="2211301" y="5219347"/>
                </a:lnTo>
                <a:lnTo>
                  <a:pt x="2062624" y="5211521"/>
                </a:lnTo>
                <a:lnTo>
                  <a:pt x="2172176" y="5297597"/>
                </a:lnTo>
                <a:lnTo>
                  <a:pt x="2140876" y="5422799"/>
                </a:lnTo>
                <a:lnTo>
                  <a:pt x="2156527" y="5602775"/>
                </a:lnTo>
                <a:lnTo>
                  <a:pt x="2007849" y="5626251"/>
                </a:lnTo>
                <a:lnTo>
                  <a:pt x="1960898" y="5493224"/>
                </a:lnTo>
                <a:lnTo>
                  <a:pt x="2046974" y="5375848"/>
                </a:lnTo>
                <a:lnTo>
                  <a:pt x="1577467" y="5258472"/>
                </a:lnTo>
                <a:lnTo>
                  <a:pt x="1037535" y="5368023"/>
                </a:lnTo>
                <a:lnTo>
                  <a:pt x="998411" y="5563650"/>
                </a:lnTo>
                <a:cubicBezTo>
                  <a:pt x="961894" y="5665377"/>
                  <a:pt x="862776" y="5610601"/>
                  <a:pt x="771483" y="5563650"/>
                </a:cubicBezTo>
                <a:lnTo>
                  <a:pt x="771483" y="5391498"/>
                </a:lnTo>
                <a:lnTo>
                  <a:pt x="849734" y="5375848"/>
                </a:lnTo>
                <a:lnTo>
                  <a:pt x="888859" y="5281947"/>
                </a:lnTo>
                <a:lnTo>
                  <a:pt x="1014061" y="5234996"/>
                </a:lnTo>
                <a:lnTo>
                  <a:pt x="716707" y="5156745"/>
                </a:lnTo>
                <a:cubicBezTo>
                  <a:pt x="708881" y="5240213"/>
                  <a:pt x="763656" y="5354981"/>
                  <a:pt x="693231" y="5407148"/>
                </a:cubicBezTo>
                <a:cubicBezTo>
                  <a:pt x="607156" y="5430624"/>
                  <a:pt x="568029" y="5360198"/>
                  <a:pt x="505429" y="5336723"/>
                </a:cubicBezTo>
                <a:lnTo>
                  <a:pt x="497604" y="5188045"/>
                </a:lnTo>
                <a:lnTo>
                  <a:pt x="591505" y="5172396"/>
                </a:lnTo>
                <a:lnTo>
                  <a:pt x="638457" y="5055018"/>
                </a:lnTo>
                <a:cubicBezTo>
                  <a:pt x="677583" y="4963725"/>
                  <a:pt x="1170564" y="5060235"/>
                  <a:pt x="1436616" y="5062844"/>
                </a:cubicBezTo>
                <a:lnTo>
                  <a:pt x="1389665" y="4069056"/>
                </a:lnTo>
                <a:lnTo>
                  <a:pt x="1428791" y="4037755"/>
                </a:lnTo>
                <a:lnTo>
                  <a:pt x="1444441" y="3943855"/>
                </a:lnTo>
                <a:lnTo>
                  <a:pt x="1319240" y="3920379"/>
                </a:lnTo>
                <a:lnTo>
                  <a:pt x="1240988" y="3810828"/>
                </a:lnTo>
                <a:cubicBezTo>
                  <a:pt x="972325" y="3852563"/>
                  <a:pt x="813217" y="4144699"/>
                  <a:pt x="693232" y="3787353"/>
                </a:cubicBezTo>
                <a:lnTo>
                  <a:pt x="137650" y="1940628"/>
                </a:lnTo>
                <a:cubicBezTo>
                  <a:pt x="56789" y="1677183"/>
                  <a:pt x="-78845" y="1265061"/>
                  <a:pt x="59398" y="1142468"/>
                </a:cubicBezTo>
                <a:cubicBezTo>
                  <a:pt x="234158" y="980749"/>
                  <a:pt x="260243" y="1077257"/>
                  <a:pt x="380227" y="1150292"/>
                </a:cubicBezTo>
                <a:cubicBezTo>
                  <a:pt x="375011" y="1048565"/>
                  <a:pt x="455870" y="837287"/>
                  <a:pt x="560204" y="837287"/>
                </a:cubicBezTo>
                <a:lnTo>
                  <a:pt x="411527" y="563409"/>
                </a:lnTo>
                <a:cubicBezTo>
                  <a:pt x="375011" y="430382"/>
                  <a:pt x="401095" y="320830"/>
                  <a:pt x="442829" y="187803"/>
                </a:cubicBezTo>
                <a:cubicBezTo>
                  <a:pt x="528905" y="54775"/>
                  <a:pt x="630632" y="62602"/>
                  <a:pt x="7245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B642D8E-37B0-44E8-95E5-6583F4760622}"/>
              </a:ext>
            </a:extLst>
          </p:cNvPr>
          <p:cNvGrpSpPr/>
          <p:nvPr/>
        </p:nvGrpSpPr>
        <p:grpSpPr>
          <a:xfrm>
            <a:off x="4539739" y="5169734"/>
            <a:ext cx="2808123" cy="1367790"/>
            <a:chOff x="4611928" y="4617259"/>
            <a:chExt cx="2808123" cy="136779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8F2FC2F-08E8-4411-A855-3C7A0030B8EE}"/>
                </a:ext>
              </a:extLst>
            </p:cNvPr>
            <p:cNvSpPr/>
            <p:nvPr/>
          </p:nvSpPr>
          <p:spPr>
            <a:xfrm>
              <a:off x="4611928" y="4617259"/>
              <a:ext cx="2808123" cy="312014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E380056-28AE-4B4F-8178-95B57FEE4D0E}"/>
                </a:ext>
              </a:extLst>
            </p:cNvPr>
            <p:cNvSpPr/>
            <p:nvPr/>
          </p:nvSpPr>
          <p:spPr>
            <a:xfrm>
              <a:off x="5286306" y="4773267"/>
              <a:ext cx="124805" cy="121178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340373E-91C8-4ECF-9EC0-F5A31F6A7C7E}"/>
                </a:ext>
              </a:extLst>
            </p:cNvPr>
            <p:cNvSpPr/>
            <p:nvPr/>
          </p:nvSpPr>
          <p:spPr>
            <a:xfrm>
              <a:off x="6593988" y="4773267"/>
              <a:ext cx="124805" cy="121178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3D51CED-19D5-4A03-9B50-E987733B8969}"/>
              </a:ext>
            </a:extLst>
          </p:cNvPr>
          <p:cNvGrpSpPr/>
          <p:nvPr/>
        </p:nvGrpSpPr>
        <p:grpSpPr>
          <a:xfrm>
            <a:off x="1548831" y="2211477"/>
            <a:ext cx="2361875" cy="766005"/>
            <a:chOff x="1343487" y="1612564"/>
            <a:chExt cx="2361875" cy="76600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6D4231-4432-408D-BCFE-BFC6D247D4D0}"/>
                </a:ext>
              </a:extLst>
            </p:cNvPr>
            <p:cNvSpPr txBox="1"/>
            <p:nvPr/>
          </p:nvSpPr>
          <p:spPr>
            <a:xfrm>
              <a:off x="1343487" y="1916904"/>
              <a:ext cx="23618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לעיתים אין מספיק תוכן לתרגול לפני המבחן. הסיבות לכך מגוונות.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5F5D535-467D-4E51-A587-3EC432CF3F2B}"/>
                </a:ext>
              </a:extLst>
            </p:cNvPr>
            <p:cNvSpPr txBox="1"/>
            <p:nvPr/>
          </p:nvSpPr>
          <p:spPr>
            <a:xfrm>
              <a:off x="1343487" y="1612564"/>
              <a:ext cx="2361875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תוכן חסר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0EF3567-8B11-4DA8-8361-6CC5B72BCBE6}"/>
              </a:ext>
            </a:extLst>
          </p:cNvPr>
          <p:cNvGrpSpPr/>
          <p:nvPr/>
        </p:nvGrpSpPr>
        <p:grpSpPr>
          <a:xfrm>
            <a:off x="7525883" y="2818716"/>
            <a:ext cx="2286862" cy="1135337"/>
            <a:chOff x="1343487" y="1612564"/>
            <a:chExt cx="2361875" cy="113533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1C51592-C39F-46CE-BB25-8E4BCBBD5DE1}"/>
                </a:ext>
              </a:extLst>
            </p:cNvPr>
            <p:cNvSpPr txBox="1"/>
            <p:nvPr/>
          </p:nvSpPr>
          <p:spPr>
            <a:xfrm>
              <a:off x="1343487" y="1916904"/>
              <a:ext cx="23618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סטודנטים נאלצים לבזבז זמן יקר לפני במבחן בחיפוש אחר תוכן מתאים שישרת אותם בהכנה לבחינות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4DDC65E-879E-4674-85FE-0C2E97FD25A7}"/>
                </a:ext>
              </a:extLst>
            </p:cNvPr>
            <p:cNvSpPr txBox="1"/>
            <p:nvPr/>
          </p:nvSpPr>
          <p:spPr>
            <a:xfrm>
              <a:off x="1343487" y="1612564"/>
              <a:ext cx="2361875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זמן יקר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18E6B93-8F8D-4B55-8932-6D2D16075340}"/>
              </a:ext>
            </a:extLst>
          </p:cNvPr>
          <p:cNvGrpSpPr/>
          <p:nvPr/>
        </p:nvGrpSpPr>
        <p:grpSpPr>
          <a:xfrm>
            <a:off x="8622197" y="4665739"/>
            <a:ext cx="2286862" cy="1320003"/>
            <a:chOff x="1343487" y="1612564"/>
            <a:chExt cx="2361875" cy="132000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423AA2-3B4D-48B0-8645-A684C2D37786}"/>
                </a:ext>
              </a:extLst>
            </p:cNvPr>
            <p:cNvSpPr txBox="1"/>
            <p:nvPr/>
          </p:nvSpPr>
          <p:spPr>
            <a:xfrm>
              <a:off x="1343487" y="1916904"/>
              <a:ext cx="236187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גם אם סטודנט השקיע זמן ומצא שאלות שנראות לו מתאימות, הוא לא באמת יודע כמה הן רלוונטיות עבור הקורס </a:t>
              </a:r>
              <a:r>
                <a:rPr lang="he-IL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המסויים</a:t>
              </a:r>
              <a:r>
                <a:rPr lang="he-IL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אליו הוא מתכונן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C8D3CE9-6048-4EFC-B924-85EA7A7DAD09}"/>
                </a:ext>
              </a:extLst>
            </p:cNvPr>
            <p:cNvSpPr txBox="1"/>
            <p:nvPr/>
          </p:nvSpPr>
          <p:spPr>
            <a:xfrm>
              <a:off x="1343487" y="1612564"/>
              <a:ext cx="2361875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חוכמת ההומונים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716D0F7-45EA-412A-A282-446D1BC17A9F}"/>
              </a:ext>
            </a:extLst>
          </p:cNvPr>
          <p:cNvGrpSpPr/>
          <p:nvPr/>
        </p:nvGrpSpPr>
        <p:grpSpPr>
          <a:xfrm>
            <a:off x="700736" y="3912721"/>
            <a:ext cx="2361875" cy="950671"/>
            <a:chOff x="1343487" y="1612564"/>
            <a:chExt cx="2361875" cy="95067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7142CF7-D554-4D4E-B44A-165563D33AC6}"/>
                </a:ext>
              </a:extLst>
            </p:cNvPr>
            <p:cNvSpPr txBox="1"/>
            <p:nvPr/>
          </p:nvSpPr>
          <p:spPr>
            <a:xfrm>
              <a:off x="1343487" y="1916904"/>
              <a:ext cx="23618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גם אם סטודנט מצא שאלות רלוונטיות עבור קורס מסוים, אין לו איך להעביר את המידע לסטודנטים שבאים אחריו.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B66AF7-F044-4B35-893B-8D3A787375B5}"/>
                </a:ext>
              </a:extLst>
            </p:cNvPr>
            <p:cNvSpPr txBox="1"/>
            <p:nvPr/>
          </p:nvSpPr>
          <p:spPr>
            <a:xfrm>
              <a:off x="1343487" y="1612564"/>
              <a:ext cx="2361875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he-IL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אי שימור הידע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그룹 8">
            <a:extLst>
              <a:ext uri="{FF2B5EF4-FFF2-40B4-BE49-F238E27FC236}">
                <a16:creationId xmlns:a16="http://schemas.microsoft.com/office/drawing/2014/main" id="{A471E336-1063-4675-A289-FDB88074E2FE}"/>
              </a:ext>
            </a:extLst>
          </p:cNvPr>
          <p:cNvGrpSpPr/>
          <p:nvPr/>
        </p:nvGrpSpPr>
        <p:grpSpPr>
          <a:xfrm>
            <a:off x="4112572" y="2054363"/>
            <a:ext cx="3838897" cy="2021700"/>
            <a:chOff x="4150351" y="1422827"/>
            <a:chExt cx="3920087" cy="2064457"/>
          </a:xfrm>
        </p:grpSpPr>
        <p:sp>
          <p:nvSpPr>
            <p:cNvPr id="34" name="Oval 21">
              <a:extLst>
                <a:ext uri="{FF2B5EF4-FFF2-40B4-BE49-F238E27FC236}">
                  <a16:creationId xmlns:a16="http://schemas.microsoft.com/office/drawing/2014/main" id="{E925341E-93EB-4942-8F3B-3B297C4E3111}"/>
                </a:ext>
              </a:extLst>
            </p:cNvPr>
            <p:cNvSpPr/>
            <p:nvPr/>
          </p:nvSpPr>
          <p:spPr>
            <a:xfrm rot="19890270" flipV="1">
              <a:off x="6946782" y="1604416"/>
              <a:ext cx="1123656" cy="1139787"/>
            </a:xfrm>
            <a:custGeom>
              <a:avLst/>
              <a:gdLst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540671 w 2495698"/>
                <a:gd name="connsiteY34" fmla="*/ 1983347 h 2531525"/>
                <a:gd name="connsiteX35" fmla="*/ 232276 w 2495698"/>
                <a:gd name="connsiteY35" fmla="*/ 2043090 h 2531525"/>
                <a:gd name="connsiteX36" fmla="*/ 70927 w 2495698"/>
                <a:gd name="connsiteY36" fmla="*/ 1697078 h 2531525"/>
                <a:gd name="connsiteX37" fmla="*/ 279495 w 2495698"/>
                <a:gd name="connsiteY37" fmla="*/ 1527966 h 2531525"/>
                <a:gd name="connsiteX38" fmla="*/ 245586 w 2495698"/>
                <a:gd name="connsiteY38" fmla="*/ 1274796 h 2531525"/>
                <a:gd name="connsiteX39" fmla="*/ 0 w 2495698"/>
                <a:gd name="connsiteY39" fmla="*/ 1138462 h 2531525"/>
                <a:gd name="connsiteX40" fmla="*/ 98812 w 2495698"/>
                <a:gd name="connsiteY40" fmla="*/ 769689 h 2531525"/>
                <a:gd name="connsiteX41" fmla="*/ 380240 w 2495698"/>
                <a:gd name="connsiteY41" fmla="*/ 774423 h 2531525"/>
                <a:gd name="connsiteX42" fmla="*/ 516679 w 2495698"/>
                <a:gd name="connsiteY42" fmla="*/ 590627 h 2531525"/>
                <a:gd name="connsiteX43" fmla="*/ 422419 w 2495698"/>
                <a:gd name="connsiteY43" fmla="*/ 299900 h 2531525"/>
                <a:gd name="connsiteX44" fmla="*/ 746189 w 2495698"/>
                <a:gd name="connsiteY44" fmla="*/ 97585 h 2531525"/>
                <a:gd name="connsiteX45" fmla="*/ 972292 w 2495698"/>
                <a:gd name="connsiteY45" fmla="*/ 315656 h 2531525"/>
                <a:gd name="connsiteX46" fmla="*/ 970019 w 2495698"/>
                <a:gd name="connsiteY46" fmla="*/ 317076 h 2531525"/>
                <a:gd name="connsiteX47" fmla="*/ 1248316 w 2495698"/>
                <a:gd name="connsiteY47" fmla="*/ 277231 h 2531525"/>
                <a:gd name="connsiteX48" fmla="*/ 1391137 w 2495698"/>
                <a:gd name="connsiteY48" fmla="*/ 0 h 2531525"/>
                <a:gd name="connsiteX49" fmla="*/ 1759910 w 2495698"/>
                <a:gd name="connsiteY49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232276 w 2495698"/>
                <a:gd name="connsiteY34" fmla="*/ 2043090 h 2531525"/>
                <a:gd name="connsiteX35" fmla="*/ 70927 w 2495698"/>
                <a:gd name="connsiteY35" fmla="*/ 1697078 h 2531525"/>
                <a:gd name="connsiteX36" fmla="*/ 279495 w 2495698"/>
                <a:gd name="connsiteY36" fmla="*/ 1527966 h 2531525"/>
                <a:gd name="connsiteX37" fmla="*/ 245586 w 2495698"/>
                <a:gd name="connsiteY37" fmla="*/ 1274796 h 2531525"/>
                <a:gd name="connsiteX38" fmla="*/ 0 w 2495698"/>
                <a:gd name="connsiteY38" fmla="*/ 1138462 h 2531525"/>
                <a:gd name="connsiteX39" fmla="*/ 98812 w 2495698"/>
                <a:gd name="connsiteY39" fmla="*/ 769689 h 2531525"/>
                <a:gd name="connsiteX40" fmla="*/ 380240 w 2495698"/>
                <a:gd name="connsiteY40" fmla="*/ 774423 h 2531525"/>
                <a:gd name="connsiteX41" fmla="*/ 516679 w 2495698"/>
                <a:gd name="connsiteY41" fmla="*/ 590627 h 2531525"/>
                <a:gd name="connsiteX42" fmla="*/ 422419 w 2495698"/>
                <a:gd name="connsiteY42" fmla="*/ 299900 h 2531525"/>
                <a:gd name="connsiteX43" fmla="*/ 746189 w 2495698"/>
                <a:gd name="connsiteY43" fmla="*/ 97585 h 2531525"/>
                <a:gd name="connsiteX44" fmla="*/ 972292 w 2495698"/>
                <a:gd name="connsiteY44" fmla="*/ 315656 h 2531525"/>
                <a:gd name="connsiteX45" fmla="*/ 970019 w 2495698"/>
                <a:gd name="connsiteY45" fmla="*/ 317076 h 2531525"/>
                <a:gd name="connsiteX46" fmla="*/ 1248316 w 2495698"/>
                <a:gd name="connsiteY46" fmla="*/ 277231 h 2531525"/>
                <a:gd name="connsiteX47" fmla="*/ 1391137 w 2495698"/>
                <a:gd name="connsiteY47" fmla="*/ 0 h 2531525"/>
                <a:gd name="connsiteX48" fmla="*/ 1759910 w 2495698"/>
                <a:gd name="connsiteY48" fmla="*/ 98812 h 253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95698" h="2531525">
                  <a:moveTo>
                    <a:pt x="1365628" y="832740"/>
                  </a:moveTo>
                  <a:cubicBezTo>
                    <a:pt x="1121373" y="767293"/>
                    <a:pt x="870309" y="912244"/>
                    <a:pt x="804861" y="1156499"/>
                  </a:cubicBezTo>
                  <a:cubicBezTo>
                    <a:pt x="739413" y="1400754"/>
                    <a:pt x="884365" y="1651818"/>
                    <a:pt x="1128620" y="1717266"/>
                  </a:cubicBezTo>
                  <a:cubicBezTo>
                    <a:pt x="1372875" y="1782713"/>
                    <a:pt x="1623939" y="1637762"/>
                    <a:pt x="1689387" y="1393507"/>
                  </a:cubicBezTo>
                  <a:cubicBezTo>
                    <a:pt x="1754835" y="1149252"/>
                    <a:pt x="1609883" y="898188"/>
                    <a:pt x="1365628" y="832740"/>
                  </a:cubicBezTo>
                  <a:close/>
                  <a:moveTo>
                    <a:pt x="1447099" y="528685"/>
                  </a:moveTo>
                  <a:cubicBezTo>
                    <a:pt x="1859279" y="639128"/>
                    <a:pt x="2103885" y="1062799"/>
                    <a:pt x="1993442" y="1474978"/>
                  </a:cubicBezTo>
                  <a:cubicBezTo>
                    <a:pt x="1882999" y="1887158"/>
                    <a:pt x="1459328" y="2131764"/>
                    <a:pt x="1047149" y="2021321"/>
                  </a:cubicBezTo>
                  <a:cubicBezTo>
                    <a:pt x="634969" y="1910878"/>
                    <a:pt x="390363" y="1487207"/>
                    <a:pt x="500806" y="1075027"/>
                  </a:cubicBezTo>
                  <a:cubicBezTo>
                    <a:pt x="611249" y="662848"/>
                    <a:pt x="1034920" y="418242"/>
                    <a:pt x="1447099" y="528685"/>
                  </a:cubicBezTo>
                  <a:close/>
                  <a:moveTo>
                    <a:pt x="1476725" y="418119"/>
                  </a:moveTo>
                  <a:cubicBezTo>
                    <a:pt x="1003481" y="291314"/>
                    <a:pt x="517045" y="572157"/>
                    <a:pt x="390240" y="1045401"/>
                  </a:cubicBezTo>
                  <a:cubicBezTo>
                    <a:pt x="263435" y="1518646"/>
                    <a:pt x="544279" y="2005081"/>
                    <a:pt x="1017523" y="2131887"/>
                  </a:cubicBezTo>
                  <a:cubicBezTo>
                    <a:pt x="1490767" y="2258692"/>
                    <a:pt x="1977202" y="1977848"/>
                    <a:pt x="2104008" y="1504604"/>
                  </a:cubicBezTo>
                  <a:cubicBezTo>
                    <a:pt x="2230813" y="1031360"/>
                    <a:pt x="1949969" y="544925"/>
                    <a:pt x="1476725" y="418119"/>
                  </a:cubicBezTo>
                  <a:close/>
                  <a:moveTo>
                    <a:pt x="1759910" y="98812"/>
                  </a:moveTo>
                  <a:cubicBezTo>
                    <a:pt x="1758148" y="203507"/>
                    <a:pt x="1756387" y="308202"/>
                    <a:pt x="1754625" y="412897"/>
                  </a:cubicBezTo>
                  <a:lnTo>
                    <a:pt x="1954704" y="573108"/>
                  </a:lnTo>
                  <a:lnTo>
                    <a:pt x="2234317" y="503581"/>
                  </a:lnTo>
                  <a:lnTo>
                    <a:pt x="2413554" y="840674"/>
                  </a:lnTo>
                  <a:lnTo>
                    <a:pt x="2214321" y="1020292"/>
                  </a:lnTo>
                  <a:cubicBezTo>
                    <a:pt x="2239296" y="1111262"/>
                    <a:pt x="2251067" y="1206519"/>
                    <a:pt x="2246841" y="1303347"/>
                  </a:cubicBezTo>
                  <a:lnTo>
                    <a:pt x="2495698" y="1441496"/>
                  </a:lnTo>
                  <a:lnTo>
                    <a:pt x="2396885" y="1810269"/>
                  </a:lnTo>
                  <a:lnTo>
                    <a:pt x="2094912" y="1805190"/>
                  </a:lnTo>
                  <a:cubicBezTo>
                    <a:pt x="2056732" y="1868983"/>
                    <a:pt x="2010475" y="1926517"/>
                    <a:pt x="1958644" y="1977881"/>
                  </a:cubicBezTo>
                  <a:lnTo>
                    <a:pt x="2057814" y="2236715"/>
                  </a:lnTo>
                  <a:lnTo>
                    <a:pt x="1745078" y="2455696"/>
                  </a:lnTo>
                  <a:lnTo>
                    <a:pt x="1507869" y="2249759"/>
                  </a:lnTo>
                  <a:lnTo>
                    <a:pt x="1251837" y="2272543"/>
                  </a:lnTo>
                  <a:lnTo>
                    <a:pt x="1108065" y="2531525"/>
                  </a:lnTo>
                  <a:lnTo>
                    <a:pt x="739291" y="2432713"/>
                  </a:lnTo>
                  <a:lnTo>
                    <a:pt x="744274" y="2136543"/>
                  </a:lnTo>
                  <a:cubicBezTo>
                    <a:pt x="666128" y="2092006"/>
                    <a:pt x="595548" y="2037539"/>
                    <a:pt x="535891" y="1973098"/>
                  </a:cubicBezTo>
                  <a:lnTo>
                    <a:pt x="232276" y="2043090"/>
                  </a:lnTo>
                  <a:lnTo>
                    <a:pt x="70927" y="1697078"/>
                  </a:lnTo>
                  <a:lnTo>
                    <a:pt x="279495" y="1527966"/>
                  </a:lnTo>
                  <a:cubicBezTo>
                    <a:pt x="257233" y="1446371"/>
                    <a:pt x="245603" y="1361336"/>
                    <a:pt x="245586" y="1274796"/>
                  </a:cubicBezTo>
                  <a:lnTo>
                    <a:pt x="0" y="1138462"/>
                  </a:lnTo>
                  <a:lnTo>
                    <a:pt x="98812" y="769689"/>
                  </a:lnTo>
                  <a:lnTo>
                    <a:pt x="380240" y="774423"/>
                  </a:lnTo>
                  <a:cubicBezTo>
                    <a:pt x="418421" y="707046"/>
                    <a:pt x="464524" y="645614"/>
                    <a:pt x="516679" y="590627"/>
                  </a:cubicBezTo>
                  <a:lnTo>
                    <a:pt x="422419" y="299900"/>
                  </a:lnTo>
                  <a:lnTo>
                    <a:pt x="746189" y="97585"/>
                  </a:lnTo>
                  <a:lnTo>
                    <a:pt x="972292" y="315656"/>
                  </a:lnTo>
                  <a:lnTo>
                    <a:pt x="970019" y="317076"/>
                  </a:lnTo>
                  <a:cubicBezTo>
                    <a:pt x="1058903" y="289108"/>
                    <a:pt x="1152743" y="276181"/>
                    <a:pt x="1248316" y="277231"/>
                  </a:cubicBezTo>
                  <a:lnTo>
                    <a:pt x="1391137" y="0"/>
                  </a:lnTo>
                  <a:lnTo>
                    <a:pt x="1759910" y="9881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5" name="Oval 21">
              <a:extLst>
                <a:ext uri="{FF2B5EF4-FFF2-40B4-BE49-F238E27FC236}">
                  <a16:creationId xmlns:a16="http://schemas.microsoft.com/office/drawing/2014/main" id="{5407C3E4-9AC6-4329-8971-88F6044E575D}"/>
                </a:ext>
              </a:extLst>
            </p:cNvPr>
            <p:cNvSpPr/>
            <p:nvPr/>
          </p:nvSpPr>
          <p:spPr>
            <a:xfrm rot="18850474" flipV="1">
              <a:off x="5702728" y="1977997"/>
              <a:ext cx="1343822" cy="1363113"/>
            </a:xfrm>
            <a:custGeom>
              <a:avLst/>
              <a:gdLst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540671 w 2495698"/>
                <a:gd name="connsiteY34" fmla="*/ 1983347 h 2531525"/>
                <a:gd name="connsiteX35" fmla="*/ 232276 w 2495698"/>
                <a:gd name="connsiteY35" fmla="*/ 2043090 h 2531525"/>
                <a:gd name="connsiteX36" fmla="*/ 70927 w 2495698"/>
                <a:gd name="connsiteY36" fmla="*/ 1697078 h 2531525"/>
                <a:gd name="connsiteX37" fmla="*/ 279495 w 2495698"/>
                <a:gd name="connsiteY37" fmla="*/ 1527966 h 2531525"/>
                <a:gd name="connsiteX38" fmla="*/ 245586 w 2495698"/>
                <a:gd name="connsiteY38" fmla="*/ 1274796 h 2531525"/>
                <a:gd name="connsiteX39" fmla="*/ 0 w 2495698"/>
                <a:gd name="connsiteY39" fmla="*/ 1138462 h 2531525"/>
                <a:gd name="connsiteX40" fmla="*/ 98812 w 2495698"/>
                <a:gd name="connsiteY40" fmla="*/ 769689 h 2531525"/>
                <a:gd name="connsiteX41" fmla="*/ 380240 w 2495698"/>
                <a:gd name="connsiteY41" fmla="*/ 774423 h 2531525"/>
                <a:gd name="connsiteX42" fmla="*/ 516679 w 2495698"/>
                <a:gd name="connsiteY42" fmla="*/ 590627 h 2531525"/>
                <a:gd name="connsiteX43" fmla="*/ 422419 w 2495698"/>
                <a:gd name="connsiteY43" fmla="*/ 299900 h 2531525"/>
                <a:gd name="connsiteX44" fmla="*/ 746189 w 2495698"/>
                <a:gd name="connsiteY44" fmla="*/ 97585 h 2531525"/>
                <a:gd name="connsiteX45" fmla="*/ 972292 w 2495698"/>
                <a:gd name="connsiteY45" fmla="*/ 315656 h 2531525"/>
                <a:gd name="connsiteX46" fmla="*/ 970019 w 2495698"/>
                <a:gd name="connsiteY46" fmla="*/ 317076 h 2531525"/>
                <a:gd name="connsiteX47" fmla="*/ 1248316 w 2495698"/>
                <a:gd name="connsiteY47" fmla="*/ 277231 h 2531525"/>
                <a:gd name="connsiteX48" fmla="*/ 1391137 w 2495698"/>
                <a:gd name="connsiteY48" fmla="*/ 0 h 2531525"/>
                <a:gd name="connsiteX49" fmla="*/ 1759910 w 2495698"/>
                <a:gd name="connsiteY49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232276 w 2495698"/>
                <a:gd name="connsiteY34" fmla="*/ 2043090 h 2531525"/>
                <a:gd name="connsiteX35" fmla="*/ 70927 w 2495698"/>
                <a:gd name="connsiteY35" fmla="*/ 1697078 h 2531525"/>
                <a:gd name="connsiteX36" fmla="*/ 279495 w 2495698"/>
                <a:gd name="connsiteY36" fmla="*/ 1527966 h 2531525"/>
                <a:gd name="connsiteX37" fmla="*/ 245586 w 2495698"/>
                <a:gd name="connsiteY37" fmla="*/ 1274796 h 2531525"/>
                <a:gd name="connsiteX38" fmla="*/ 0 w 2495698"/>
                <a:gd name="connsiteY38" fmla="*/ 1138462 h 2531525"/>
                <a:gd name="connsiteX39" fmla="*/ 98812 w 2495698"/>
                <a:gd name="connsiteY39" fmla="*/ 769689 h 2531525"/>
                <a:gd name="connsiteX40" fmla="*/ 380240 w 2495698"/>
                <a:gd name="connsiteY40" fmla="*/ 774423 h 2531525"/>
                <a:gd name="connsiteX41" fmla="*/ 516679 w 2495698"/>
                <a:gd name="connsiteY41" fmla="*/ 590627 h 2531525"/>
                <a:gd name="connsiteX42" fmla="*/ 422419 w 2495698"/>
                <a:gd name="connsiteY42" fmla="*/ 299900 h 2531525"/>
                <a:gd name="connsiteX43" fmla="*/ 746189 w 2495698"/>
                <a:gd name="connsiteY43" fmla="*/ 97585 h 2531525"/>
                <a:gd name="connsiteX44" fmla="*/ 972292 w 2495698"/>
                <a:gd name="connsiteY44" fmla="*/ 315656 h 2531525"/>
                <a:gd name="connsiteX45" fmla="*/ 970019 w 2495698"/>
                <a:gd name="connsiteY45" fmla="*/ 317076 h 2531525"/>
                <a:gd name="connsiteX46" fmla="*/ 1248316 w 2495698"/>
                <a:gd name="connsiteY46" fmla="*/ 277231 h 2531525"/>
                <a:gd name="connsiteX47" fmla="*/ 1391137 w 2495698"/>
                <a:gd name="connsiteY47" fmla="*/ 0 h 2531525"/>
                <a:gd name="connsiteX48" fmla="*/ 1759910 w 2495698"/>
                <a:gd name="connsiteY48" fmla="*/ 98812 h 253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95698" h="2531525">
                  <a:moveTo>
                    <a:pt x="1365628" y="832740"/>
                  </a:moveTo>
                  <a:cubicBezTo>
                    <a:pt x="1121373" y="767293"/>
                    <a:pt x="870309" y="912244"/>
                    <a:pt x="804861" y="1156499"/>
                  </a:cubicBezTo>
                  <a:cubicBezTo>
                    <a:pt x="739413" y="1400754"/>
                    <a:pt x="884365" y="1651818"/>
                    <a:pt x="1128620" y="1717266"/>
                  </a:cubicBezTo>
                  <a:cubicBezTo>
                    <a:pt x="1372875" y="1782713"/>
                    <a:pt x="1623939" y="1637762"/>
                    <a:pt x="1689387" y="1393507"/>
                  </a:cubicBezTo>
                  <a:cubicBezTo>
                    <a:pt x="1754835" y="1149252"/>
                    <a:pt x="1609883" y="898188"/>
                    <a:pt x="1365628" y="832740"/>
                  </a:cubicBezTo>
                  <a:close/>
                  <a:moveTo>
                    <a:pt x="1447099" y="528685"/>
                  </a:moveTo>
                  <a:cubicBezTo>
                    <a:pt x="1859279" y="639128"/>
                    <a:pt x="2103885" y="1062799"/>
                    <a:pt x="1993442" y="1474978"/>
                  </a:cubicBezTo>
                  <a:cubicBezTo>
                    <a:pt x="1882999" y="1887158"/>
                    <a:pt x="1459328" y="2131764"/>
                    <a:pt x="1047149" y="2021321"/>
                  </a:cubicBezTo>
                  <a:cubicBezTo>
                    <a:pt x="634969" y="1910878"/>
                    <a:pt x="390363" y="1487207"/>
                    <a:pt x="500806" y="1075027"/>
                  </a:cubicBezTo>
                  <a:cubicBezTo>
                    <a:pt x="611249" y="662848"/>
                    <a:pt x="1034920" y="418242"/>
                    <a:pt x="1447099" y="528685"/>
                  </a:cubicBezTo>
                  <a:close/>
                  <a:moveTo>
                    <a:pt x="1476725" y="418119"/>
                  </a:moveTo>
                  <a:cubicBezTo>
                    <a:pt x="1003481" y="291314"/>
                    <a:pt x="517045" y="572157"/>
                    <a:pt x="390240" y="1045401"/>
                  </a:cubicBezTo>
                  <a:cubicBezTo>
                    <a:pt x="263435" y="1518646"/>
                    <a:pt x="544279" y="2005081"/>
                    <a:pt x="1017523" y="2131887"/>
                  </a:cubicBezTo>
                  <a:cubicBezTo>
                    <a:pt x="1490767" y="2258692"/>
                    <a:pt x="1977202" y="1977848"/>
                    <a:pt x="2104008" y="1504604"/>
                  </a:cubicBezTo>
                  <a:cubicBezTo>
                    <a:pt x="2230813" y="1031360"/>
                    <a:pt x="1949969" y="544925"/>
                    <a:pt x="1476725" y="418119"/>
                  </a:cubicBezTo>
                  <a:close/>
                  <a:moveTo>
                    <a:pt x="1759910" y="98812"/>
                  </a:moveTo>
                  <a:cubicBezTo>
                    <a:pt x="1758148" y="203507"/>
                    <a:pt x="1756387" y="308202"/>
                    <a:pt x="1754625" y="412897"/>
                  </a:cubicBezTo>
                  <a:lnTo>
                    <a:pt x="1954704" y="573108"/>
                  </a:lnTo>
                  <a:lnTo>
                    <a:pt x="2234317" y="503581"/>
                  </a:lnTo>
                  <a:lnTo>
                    <a:pt x="2413554" y="840674"/>
                  </a:lnTo>
                  <a:lnTo>
                    <a:pt x="2214321" y="1020292"/>
                  </a:lnTo>
                  <a:cubicBezTo>
                    <a:pt x="2239296" y="1111262"/>
                    <a:pt x="2251067" y="1206519"/>
                    <a:pt x="2246841" y="1303347"/>
                  </a:cubicBezTo>
                  <a:lnTo>
                    <a:pt x="2495698" y="1441496"/>
                  </a:lnTo>
                  <a:lnTo>
                    <a:pt x="2396885" y="1810269"/>
                  </a:lnTo>
                  <a:lnTo>
                    <a:pt x="2094912" y="1805190"/>
                  </a:lnTo>
                  <a:cubicBezTo>
                    <a:pt x="2056732" y="1868983"/>
                    <a:pt x="2010475" y="1926517"/>
                    <a:pt x="1958644" y="1977881"/>
                  </a:cubicBezTo>
                  <a:lnTo>
                    <a:pt x="2057814" y="2236715"/>
                  </a:lnTo>
                  <a:lnTo>
                    <a:pt x="1745078" y="2455696"/>
                  </a:lnTo>
                  <a:lnTo>
                    <a:pt x="1507869" y="2249759"/>
                  </a:lnTo>
                  <a:lnTo>
                    <a:pt x="1251837" y="2272543"/>
                  </a:lnTo>
                  <a:lnTo>
                    <a:pt x="1108065" y="2531525"/>
                  </a:lnTo>
                  <a:lnTo>
                    <a:pt x="739291" y="2432713"/>
                  </a:lnTo>
                  <a:lnTo>
                    <a:pt x="744274" y="2136543"/>
                  </a:lnTo>
                  <a:cubicBezTo>
                    <a:pt x="666128" y="2092006"/>
                    <a:pt x="595548" y="2037539"/>
                    <a:pt x="535891" y="1973098"/>
                  </a:cubicBezTo>
                  <a:lnTo>
                    <a:pt x="232276" y="2043090"/>
                  </a:lnTo>
                  <a:lnTo>
                    <a:pt x="70927" y="1697078"/>
                  </a:lnTo>
                  <a:lnTo>
                    <a:pt x="279495" y="1527966"/>
                  </a:lnTo>
                  <a:cubicBezTo>
                    <a:pt x="257233" y="1446371"/>
                    <a:pt x="245603" y="1361336"/>
                    <a:pt x="245586" y="1274796"/>
                  </a:cubicBezTo>
                  <a:lnTo>
                    <a:pt x="0" y="1138462"/>
                  </a:lnTo>
                  <a:lnTo>
                    <a:pt x="98812" y="769689"/>
                  </a:lnTo>
                  <a:lnTo>
                    <a:pt x="380240" y="774423"/>
                  </a:lnTo>
                  <a:cubicBezTo>
                    <a:pt x="418421" y="707046"/>
                    <a:pt x="464524" y="645614"/>
                    <a:pt x="516679" y="590627"/>
                  </a:cubicBezTo>
                  <a:lnTo>
                    <a:pt x="422419" y="299900"/>
                  </a:lnTo>
                  <a:lnTo>
                    <a:pt x="746189" y="97585"/>
                  </a:lnTo>
                  <a:lnTo>
                    <a:pt x="972292" y="315656"/>
                  </a:lnTo>
                  <a:lnTo>
                    <a:pt x="970019" y="317076"/>
                  </a:lnTo>
                  <a:cubicBezTo>
                    <a:pt x="1058903" y="289108"/>
                    <a:pt x="1152743" y="276181"/>
                    <a:pt x="1248316" y="277231"/>
                  </a:cubicBezTo>
                  <a:lnTo>
                    <a:pt x="1391137" y="0"/>
                  </a:lnTo>
                  <a:lnTo>
                    <a:pt x="1759910" y="988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6" name="Oval 21">
              <a:extLst>
                <a:ext uri="{FF2B5EF4-FFF2-40B4-BE49-F238E27FC236}">
                  <a16:creationId xmlns:a16="http://schemas.microsoft.com/office/drawing/2014/main" id="{30C5BFDF-9714-4FEB-BA86-5991A572B0AB}"/>
                </a:ext>
              </a:extLst>
            </p:cNvPr>
            <p:cNvSpPr/>
            <p:nvPr/>
          </p:nvSpPr>
          <p:spPr>
            <a:xfrm rot="17537713" flipV="1">
              <a:off x="4703331" y="1414998"/>
              <a:ext cx="1090840" cy="1106497"/>
            </a:xfrm>
            <a:custGeom>
              <a:avLst/>
              <a:gdLst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540671 w 2495698"/>
                <a:gd name="connsiteY34" fmla="*/ 1983347 h 2531525"/>
                <a:gd name="connsiteX35" fmla="*/ 232276 w 2495698"/>
                <a:gd name="connsiteY35" fmla="*/ 2043090 h 2531525"/>
                <a:gd name="connsiteX36" fmla="*/ 70927 w 2495698"/>
                <a:gd name="connsiteY36" fmla="*/ 1697078 h 2531525"/>
                <a:gd name="connsiteX37" fmla="*/ 279495 w 2495698"/>
                <a:gd name="connsiteY37" fmla="*/ 1527966 h 2531525"/>
                <a:gd name="connsiteX38" fmla="*/ 245586 w 2495698"/>
                <a:gd name="connsiteY38" fmla="*/ 1274796 h 2531525"/>
                <a:gd name="connsiteX39" fmla="*/ 0 w 2495698"/>
                <a:gd name="connsiteY39" fmla="*/ 1138462 h 2531525"/>
                <a:gd name="connsiteX40" fmla="*/ 98812 w 2495698"/>
                <a:gd name="connsiteY40" fmla="*/ 769689 h 2531525"/>
                <a:gd name="connsiteX41" fmla="*/ 380240 w 2495698"/>
                <a:gd name="connsiteY41" fmla="*/ 774423 h 2531525"/>
                <a:gd name="connsiteX42" fmla="*/ 516679 w 2495698"/>
                <a:gd name="connsiteY42" fmla="*/ 590627 h 2531525"/>
                <a:gd name="connsiteX43" fmla="*/ 422419 w 2495698"/>
                <a:gd name="connsiteY43" fmla="*/ 299900 h 2531525"/>
                <a:gd name="connsiteX44" fmla="*/ 746189 w 2495698"/>
                <a:gd name="connsiteY44" fmla="*/ 97585 h 2531525"/>
                <a:gd name="connsiteX45" fmla="*/ 972292 w 2495698"/>
                <a:gd name="connsiteY45" fmla="*/ 315656 h 2531525"/>
                <a:gd name="connsiteX46" fmla="*/ 970019 w 2495698"/>
                <a:gd name="connsiteY46" fmla="*/ 317076 h 2531525"/>
                <a:gd name="connsiteX47" fmla="*/ 1248316 w 2495698"/>
                <a:gd name="connsiteY47" fmla="*/ 277231 h 2531525"/>
                <a:gd name="connsiteX48" fmla="*/ 1391137 w 2495698"/>
                <a:gd name="connsiteY48" fmla="*/ 0 h 2531525"/>
                <a:gd name="connsiteX49" fmla="*/ 1759910 w 2495698"/>
                <a:gd name="connsiteY49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232276 w 2495698"/>
                <a:gd name="connsiteY34" fmla="*/ 2043090 h 2531525"/>
                <a:gd name="connsiteX35" fmla="*/ 70927 w 2495698"/>
                <a:gd name="connsiteY35" fmla="*/ 1697078 h 2531525"/>
                <a:gd name="connsiteX36" fmla="*/ 279495 w 2495698"/>
                <a:gd name="connsiteY36" fmla="*/ 1527966 h 2531525"/>
                <a:gd name="connsiteX37" fmla="*/ 245586 w 2495698"/>
                <a:gd name="connsiteY37" fmla="*/ 1274796 h 2531525"/>
                <a:gd name="connsiteX38" fmla="*/ 0 w 2495698"/>
                <a:gd name="connsiteY38" fmla="*/ 1138462 h 2531525"/>
                <a:gd name="connsiteX39" fmla="*/ 98812 w 2495698"/>
                <a:gd name="connsiteY39" fmla="*/ 769689 h 2531525"/>
                <a:gd name="connsiteX40" fmla="*/ 380240 w 2495698"/>
                <a:gd name="connsiteY40" fmla="*/ 774423 h 2531525"/>
                <a:gd name="connsiteX41" fmla="*/ 516679 w 2495698"/>
                <a:gd name="connsiteY41" fmla="*/ 590627 h 2531525"/>
                <a:gd name="connsiteX42" fmla="*/ 422419 w 2495698"/>
                <a:gd name="connsiteY42" fmla="*/ 299900 h 2531525"/>
                <a:gd name="connsiteX43" fmla="*/ 746189 w 2495698"/>
                <a:gd name="connsiteY43" fmla="*/ 97585 h 2531525"/>
                <a:gd name="connsiteX44" fmla="*/ 972292 w 2495698"/>
                <a:gd name="connsiteY44" fmla="*/ 315656 h 2531525"/>
                <a:gd name="connsiteX45" fmla="*/ 970019 w 2495698"/>
                <a:gd name="connsiteY45" fmla="*/ 317076 h 2531525"/>
                <a:gd name="connsiteX46" fmla="*/ 1248316 w 2495698"/>
                <a:gd name="connsiteY46" fmla="*/ 277231 h 2531525"/>
                <a:gd name="connsiteX47" fmla="*/ 1391137 w 2495698"/>
                <a:gd name="connsiteY47" fmla="*/ 0 h 2531525"/>
                <a:gd name="connsiteX48" fmla="*/ 1759910 w 2495698"/>
                <a:gd name="connsiteY48" fmla="*/ 98812 h 253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95698" h="2531525">
                  <a:moveTo>
                    <a:pt x="1365628" y="832740"/>
                  </a:moveTo>
                  <a:cubicBezTo>
                    <a:pt x="1121373" y="767293"/>
                    <a:pt x="870309" y="912244"/>
                    <a:pt x="804861" y="1156499"/>
                  </a:cubicBezTo>
                  <a:cubicBezTo>
                    <a:pt x="739413" y="1400754"/>
                    <a:pt x="884365" y="1651818"/>
                    <a:pt x="1128620" y="1717266"/>
                  </a:cubicBezTo>
                  <a:cubicBezTo>
                    <a:pt x="1372875" y="1782713"/>
                    <a:pt x="1623939" y="1637762"/>
                    <a:pt x="1689387" y="1393507"/>
                  </a:cubicBezTo>
                  <a:cubicBezTo>
                    <a:pt x="1754835" y="1149252"/>
                    <a:pt x="1609883" y="898188"/>
                    <a:pt x="1365628" y="832740"/>
                  </a:cubicBezTo>
                  <a:close/>
                  <a:moveTo>
                    <a:pt x="1447099" y="528685"/>
                  </a:moveTo>
                  <a:cubicBezTo>
                    <a:pt x="1859279" y="639128"/>
                    <a:pt x="2103885" y="1062799"/>
                    <a:pt x="1993442" y="1474978"/>
                  </a:cubicBezTo>
                  <a:cubicBezTo>
                    <a:pt x="1882999" y="1887158"/>
                    <a:pt x="1459328" y="2131764"/>
                    <a:pt x="1047149" y="2021321"/>
                  </a:cubicBezTo>
                  <a:cubicBezTo>
                    <a:pt x="634969" y="1910878"/>
                    <a:pt x="390363" y="1487207"/>
                    <a:pt x="500806" y="1075027"/>
                  </a:cubicBezTo>
                  <a:cubicBezTo>
                    <a:pt x="611249" y="662848"/>
                    <a:pt x="1034920" y="418242"/>
                    <a:pt x="1447099" y="528685"/>
                  </a:cubicBezTo>
                  <a:close/>
                  <a:moveTo>
                    <a:pt x="1476725" y="418119"/>
                  </a:moveTo>
                  <a:cubicBezTo>
                    <a:pt x="1003481" y="291314"/>
                    <a:pt x="517045" y="572157"/>
                    <a:pt x="390240" y="1045401"/>
                  </a:cubicBezTo>
                  <a:cubicBezTo>
                    <a:pt x="263435" y="1518646"/>
                    <a:pt x="544279" y="2005081"/>
                    <a:pt x="1017523" y="2131887"/>
                  </a:cubicBezTo>
                  <a:cubicBezTo>
                    <a:pt x="1490767" y="2258692"/>
                    <a:pt x="1977202" y="1977848"/>
                    <a:pt x="2104008" y="1504604"/>
                  </a:cubicBezTo>
                  <a:cubicBezTo>
                    <a:pt x="2230813" y="1031360"/>
                    <a:pt x="1949969" y="544925"/>
                    <a:pt x="1476725" y="418119"/>
                  </a:cubicBezTo>
                  <a:close/>
                  <a:moveTo>
                    <a:pt x="1759910" y="98812"/>
                  </a:moveTo>
                  <a:cubicBezTo>
                    <a:pt x="1758148" y="203507"/>
                    <a:pt x="1756387" y="308202"/>
                    <a:pt x="1754625" y="412897"/>
                  </a:cubicBezTo>
                  <a:lnTo>
                    <a:pt x="1954704" y="573108"/>
                  </a:lnTo>
                  <a:lnTo>
                    <a:pt x="2234317" y="503581"/>
                  </a:lnTo>
                  <a:lnTo>
                    <a:pt x="2413554" y="840674"/>
                  </a:lnTo>
                  <a:lnTo>
                    <a:pt x="2214321" y="1020292"/>
                  </a:lnTo>
                  <a:cubicBezTo>
                    <a:pt x="2239296" y="1111262"/>
                    <a:pt x="2251067" y="1206519"/>
                    <a:pt x="2246841" y="1303347"/>
                  </a:cubicBezTo>
                  <a:lnTo>
                    <a:pt x="2495698" y="1441496"/>
                  </a:lnTo>
                  <a:lnTo>
                    <a:pt x="2396885" y="1810269"/>
                  </a:lnTo>
                  <a:lnTo>
                    <a:pt x="2094912" y="1805190"/>
                  </a:lnTo>
                  <a:cubicBezTo>
                    <a:pt x="2056732" y="1868983"/>
                    <a:pt x="2010475" y="1926517"/>
                    <a:pt x="1958644" y="1977881"/>
                  </a:cubicBezTo>
                  <a:lnTo>
                    <a:pt x="2057814" y="2236715"/>
                  </a:lnTo>
                  <a:lnTo>
                    <a:pt x="1745078" y="2455696"/>
                  </a:lnTo>
                  <a:lnTo>
                    <a:pt x="1507869" y="2249759"/>
                  </a:lnTo>
                  <a:lnTo>
                    <a:pt x="1251837" y="2272543"/>
                  </a:lnTo>
                  <a:lnTo>
                    <a:pt x="1108065" y="2531525"/>
                  </a:lnTo>
                  <a:lnTo>
                    <a:pt x="739291" y="2432713"/>
                  </a:lnTo>
                  <a:lnTo>
                    <a:pt x="744274" y="2136543"/>
                  </a:lnTo>
                  <a:cubicBezTo>
                    <a:pt x="666128" y="2092006"/>
                    <a:pt x="595548" y="2037539"/>
                    <a:pt x="535891" y="1973098"/>
                  </a:cubicBezTo>
                  <a:lnTo>
                    <a:pt x="232276" y="2043090"/>
                  </a:lnTo>
                  <a:lnTo>
                    <a:pt x="70927" y="1697078"/>
                  </a:lnTo>
                  <a:lnTo>
                    <a:pt x="279495" y="1527966"/>
                  </a:lnTo>
                  <a:cubicBezTo>
                    <a:pt x="257233" y="1446371"/>
                    <a:pt x="245603" y="1361336"/>
                    <a:pt x="245586" y="1274796"/>
                  </a:cubicBezTo>
                  <a:lnTo>
                    <a:pt x="0" y="1138462"/>
                  </a:lnTo>
                  <a:lnTo>
                    <a:pt x="98812" y="769689"/>
                  </a:lnTo>
                  <a:lnTo>
                    <a:pt x="380240" y="774423"/>
                  </a:lnTo>
                  <a:cubicBezTo>
                    <a:pt x="418421" y="707046"/>
                    <a:pt x="464524" y="645614"/>
                    <a:pt x="516679" y="590627"/>
                  </a:cubicBezTo>
                  <a:lnTo>
                    <a:pt x="422419" y="299900"/>
                  </a:lnTo>
                  <a:lnTo>
                    <a:pt x="746189" y="97585"/>
                  </a:lnTo>
                  <a:lnTo>
                    <a:pt x="972292" y="315656"/>
                  </a:lnTo>
                  <a:lnTo>
                    <a:pt x="970019" y="317076"/>
                  </a:lnTo>
                  <a:cubicBezTo>
                    <a:pt x="1058903" y="289108"/>
                    <a:pt x="1152743" y="276181"/>
                    <a:pt x="1248316" y="277231"/>
                  </a:cubicBezTo>
                  <a:lnTo>
                    <a:pt x="1391137" y="0"/>
                  </a:lnTo>
                  <a:lnTo>
                    <a:pt x="1759910" y="988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C1AB126C-8878-4936-BC48-171380B11911}"/>
                </a:ext>
              </a:extLst>
            </p:cNvPr>
            <p:cNvSpPr/>
            <p:nvPr/>
          </p:nvSpPr>
          <p:spPr>
            <a:xfrm rot="18850474" flipV="1">
              <a:off x="4158161" y="2391316"/>
              <a:ext cx="1088158" cy="1103778"/>
            </a:xfrm>
            <a:custGeom>
              <a:avLst/>
              <a:gdLst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536736 w 2495698"/>
                <a:gd name="connsiteY30" fmla="*/ 2229547 h 2531525"/>
                <a:gd name="connsiteX31" fmla="*/ 1251837 w 2495698"/>
                <a:gd name="connsiteY31" fmla="*/ 2272543 h 2531525"/>
                <a:gd name="connsiteX32" fmla="*/ 1108065 w 2495698"/>
                <a:gd name="connsiteY32" fmla="*/ 2531525 h 2531525"/>
                <a:gd name="connsiteX33" fmla="*/ 739291 w 2495698"/>
                <a:gd name="connsiteY33" fmla="*/ 2432713 h 2531525"/>
                <a:gd name="connsiteX34" fmla="*/ 744274 w 2495698"/>
                <a:gd name="connsiteY34" fmla="*/ 2136543 h 2531525"/>
                <a:gd name="connsiteX35" fmla="*/ 535891 w 2495698"/>
                <a:gd name="connsiteY35" fmla="*/ 1973098 h 2531525"/>
                <a:gd name="connsiteX36" fmla="*/ 540671 w 2495698"/>
                <a:gd name="connsiteY36" fmla="*/ 1983347 h 2531525"/>
                <a:gd name="connsiteX37" fmla="*/ 232276 w 2495698"/>
                <a:gd name="connsiteY37" fmla="*/ 2043090 h 2531525"/>
                <a:gd name="connsiteX38" fmla="*/ 70927 w 2495698"/>
                <a:gd name="connsiteY38" fmla="*/ 1697078 h 2531525"/>
                <a:gd name="connsiteX39" fmla="*/ 279495 w 2495698"/>
                <a:gd name="connsiteY39" fmla="*/ 1527966 h 2531525"/>
                <a:gd name="connsiteX40" fmla="*/ 245586 w 2495698"/>
                <a:gd name="connsiteY40" fmla="*/ 1274796 h 2531525"/>
                <a:gd name="connsiteX41" fmla="*/ 0 w 2495698"/>
                <a:gd name="connsiteY41" fmla="*/ 1138462 h 2531525"/>
                <a:gd name="connsiteX42" fmla="*/ 98812 w 2495698"/>
                <a:gd name="connsiteY42" fmla="*/ 769689 h 2531525"/>
                <a:gd name="connsiteX43" fmla="*/ 380240 w 2495698"/>
                <a:gd name="connsiteY43" fmla="*/ 774423 h 2531525"/>
                <a:gd name="connsiteX44" fmla="*/ 516679 w 2495698"/>
                <a:gd name="connsiteY44" fmla="*/ 590627 h 2531525"/>
                <a:gd name="connsiteX45" fmla="*/ 422419 w 2495698"/>
                <a:gd name="connsiteY45" fmla="*/ 299900 h 2531525"/>
                <a:gd name="connsiteX46" fmla="*/ 746189 w 2495698"/>
                <a:gd name="connsiteY46" fmla="*/ 97585 h 2531525"/>
                <a:gd name="connsiteX47" fmla="*/ 972292 w 2495698"/>
                <a:gd name="connsiteY47" fmla="*/ 315656 h 2531525"/>
                <a:gd name="connsiteX48" fmla="*/ 970019 w 2495698"/>
                <a:gd name="connsiteY48" fmla="*/ 317076 h 2531525"/>
                <a:gd name="connsiteX49" fmla="*/ 1248316 w 2495698"/>
                <a:gd name="connsiteY49" fmla="*/ 277231 h 2531525"/>
                <a:gd name="connsiteX50" fmla="*/ 1238669 w 2495698"/>
                <a:gd name="connsiteY50" fmla="*/ 274647 h 2531525"/>
                <a:gd name="connsiteX51" fmla="*/ 1391137 w 2495698"/>
                <a:gd name="connsiteY51" fmla="*/ 0 h 2531525"/>
                <a:gd name="connsiteX52" fmla="*/ 1759910 w 2495698"/>
                <a:gd name="connsiteY52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238669 w 2495698"/>
                <a:gd name="connsiteY49" fmla="*/ 274647 h 2531525"/>
                <a:gd name="connsiteX50" fmla="*/ 1391137 w 2495698"/>
                <a:gd name="connsiteY50" fmla="*/ 0 h 2531525"/>
                <a:gd name="connsiteX51" fmla="*/ 1759910 w 2495698"/>
                <a:gd name="connsiteY51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744979 w 2495698"/>
                <a:gd name="connsiteY17" fmla="*/ 410312 h 2531525"/>
                <a:gd name="connsiteX18" fmla="*/ 1954704 w 2495698"/>
                <a:gd name="connsiteY18" fmla="*/ 573108 h 2531525"/>
                <a:gd name="connsiteX19" fmla="*/ 2234317 w 2495698"/>
                <a:gd name="connsiteY19" fmla="*/ 503581 h 2531525"/>
                <a:gd name="connsiteX20" fmla="*/ 2413554 w 2495698"/>
                <a:gd name="connsiteY20" fmla="*/ 840674 h 2531525"/>
                <a:gd name="connsiteX21" fmla="*/ 2214321 w 2495698"/>
                <a:gd name="connsiteY21" fmla="*/ 1020292 h 2531525"/>
                <a:gd name="connsiteX22" fmla="*/ 2246841 w 2495698"/>
                <a:gd name="connsiteY22" fmla="*/ 1303347 h 2531525"/>
                <a:gd name="connsiteX23" fmla="*/ 2495698 w 2495698"/>
                <a:gd name="connsiteY23" fmla="*/ 1441496 h 2531525"/>
                <a:gd name="connsiteX24" fmla="*/ 2396885 w 2495698"/>
                <a:gd name="connsiteY24" fmla="*/ 1810269 h 2531525"/>
                <a:gd name="connsiteX25" fmla="*/ 2094912 w 2495698"/>
                <a:gd name="connsiteY25" fmla="*/ 1805190 h 2531525"/>
                <a:gd name="connsiteX26" fmla="*/ 1958644 w 2495698"/>
                <a:gd name="connsiteY26" fmla="*/ 1977881 h 2531525"/>
                <a:gd name="connsiteX27" fmla="*/ 2057814 w 2495698"/>
                <a:gd name="connsiteY27" fmla="*/ 2236715 h 2531525"/>
                <a:gd name="connsiteX28" fmla="*/ 1745078 w 2495698"/>
                <a:gd name="connsiteY28" fmla="*/ 2455696 h 2531525"/>
                <a:gd name="connsiteX29" fmla="*/ 1507869 w 2495698"/>
                <a:gd name="connsiteY29" fmla="*/ 2249759 h 2531525"/>
                <a:gd name="connsiteX30" fmla="*/ 1251837 w 2495698"/>
                <a:gd name="connsiteY30" fmla="*/ 2272543 h 2531525"/>
                <a:gd name="connsiteX31" fmla="*/ 1108065 w 2495698"/>
                <a:gd name="connsiteY31" fmla="*/ 2531525 h 2531525"/>
                <a:gd name="connsiteX32" fmla="*/ 739291 w 2495698"/>
                <a:gd name="connsiteY32" fmla="*/ 2432713 h 2531525"/>
                <a:gd name="connsiteX33" fmla="*/ 744274 w 2495698"/>
                <a:gd name="connsiteY33" fmla="*/ 2136543 h 2531525"/>
                <a:gd name="connsiteX34" fmla="*/ 535891 w 2495698"/>
                <a:gd name="connsiteY34" fmla="*/ 1973098 h 2531525"/>
                <a:gd name="connsiteX35" fmla="*/ 540671 w 2495698"/>
                <a:gd name="connsiteY35" fmla="*/ 1983347 h 2531525"/>
                <a:gd name="connsiteX36" fmla="*/ 232276 w 2495698"/>
                <a:gd name="connsiteY36" fmla="*/ 2043090 h 2531525"/>
                <a:gd name="connsiteX37" fmla="*/ 70927 w 2495698"/>
                <a:gd name="connsiteY37" fmla="*/ 1697078 h 2531525"/>
                <a:gd name="connsiteX38" fmla="*/ 279495 w 2495698"/>
                <a:gd name="connsiteY38" fmla="*/ 1527966 h 2531525"/>
                <a:gd name="connsiteX39" fmla="*/ 245586 w 2495698"/>
                <a:gd name="connsiteY39" fmla="*/ 1274796 h 2531525"/>
                <a:gd name="connsiteX40" fmla="*/ 0 w 2495698"/>
                <a:gd name="connsiteY40" fmla="*/ 1138462 h 2531525"/>
                <a:gd name="connsiteX41" fmla="*/ 98812 w 2495698"/>
                <a:gd name="connsiteY41" fmla="*/ 769689 h 2531525"/>
                <a:gd name="connsiteX42" fmla="*/ 380240 w 2495698"/>
                <a:gd name="connsiteY42" fmla="*/ 774423 h 2531525"/>
                <a:gd name="connsiteX43" fmla="*/ 516679 w 2495698"/>
                <a:gd name="connsiteY43" fmla="*/ 590627 h 2531525"/>
                <a:gd name="connsiteX44" fmla="*/ 422419 w 2495698"/>
                <a:gd name="connsiteY44" fmla="*/ 299900 h 2531525"/>
                <a:gd name="connsiteX45" fmla="*/ 746189 w 2495698"/>
                <a:gd name="connsiteY45" fmla="*/ 97585 h 2531525"/>
                <a:gd name="connsiteX46" fmla="*/ 972292 w 2495698"/>
                <a:gd name="connsiteY46" fmla="*/ 315656 h 2531525"/>
                <a:gd name="connsiteX47" fmla="*/ 970019 w 2495698"/>
                <a:gd name="connsiteY47" fmla="*/ 317076 h 2531525"/>
                <a:gd name="connsiteX48" fmla="*/ 1248316 w 2495698"/>
                <a:gd name="connsiteY48" fmla="*/ 277231 h 2531525"/>
                <a:gd name="connsiteX49" fmla="*/ 1391137 w 2495698"/>
                <a:gd name="connsiteY49" fmla="*/ 0 h 2531525"/>
                <a:gd name="connsiteX50" fmla="*/ 1759910 w 2495698"/>
                <a:gd name="connsiteY50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540671 w 2495698"/>
                <a:gd name="connsiteY34" fmla="*/ 1983347 h 2531525"/>
                <a:gd name="connsiteX35" fmla="*/ 232276 w 2495698"/>
                <a:gd name="connsiteY35" fmla="*/ 2043090 h 2531525"/>
                <a:gd name="connsiteX36" fmla="*/ 70927 w 2495698"/>
                <a:gd name="connsiteY36" fmla="*/ 1697078 h 2531525"/>
                <a:gd name="connsiteX37" fmla="*/ 279495 w 2495698"/>
                <a:gd name="connsiteY37" fmla="*/ 1527966 h 2531525"/>
                <a:gd name="connsiteX38" fmla="*/ 245586 w 2495698"/>
                <a:gd name="connsiteY38" fmla="*/ 1274796 h 2531525"/>
                <a:gd name="connsiteX39" fmla="*/ 0 w 2495698"/>
                <a:gd name="connsiteY39" fmla="*/ 1138462 h 2531525"/>
                <a:gd name="connsiteX40" fmla="*/ 98812 w 2495698"/>
                <a:gd name="connsiteY40" fmla="*/ 769689 h 2531525"/>
                <a:gd name="connsiteX41" fmla="*/ 380240 w 2495698"/>
                <a:gd name="connsiteY41" fmla="*/ 774423 h 2531525"/>
                <a:gd name="connsiteX42" fmla="*/ 516679 w 2495698"/>
                <a:gd name="connsiteY42" fmla="*/ 590627 h 2531525"/>
                <a:gd name="connsiteX43" fmla="*/ 422419 w 2495698"/>
                <a:gd name="connsiteY43" fmla="*/ 299900 h 2531525"/>
                <a:gd name="connsiteX44" fmla="*/ 746189 w 2495698"/>
                <a:gd name="connsiteY44" fmla="*/ 97585 h 2531525"/>
                <a:gd name="connsiteX45" fmla="*/ 972292 w 2495698"/>
                <a:gd name="connsiteY45" fmla="*/ 315656 h 2531525"/>
                <a:gd name="connsiteX46" fmla="*/ 970019 w 2495698"/>
                <a:gd name="connsiteY46" fmla="*/ 317076 h 2531525"/>
                <a:gd name="connsiteX47" fmla="*/ 1248316 w 2495698"/>
                <a:gd name="connsiteY47" fmla="*/ 277231 h 2531525"/>
                <a:gd name="connsiteX48" fmla="*/ 1391137 w 2495698"/>
                <a:gd name="connsiteY48" fmla="*/ 0 h 2531525"/>
                <a:gd name="connsiteX49" fmla="*/ 1759910 w 2495698"/>
                <a:gd name="connsiteY49" fmla="*/ 98812 h 2531525"/>
                <a:gd name="connsiteX0" fmla="*/ 1365628 w 2495698"/>
                <a:gd name="connsiteY0" fmla="*/ 832740 h 2531525"/>
                <a:gd name="connsiteX1" fmla="*/ 804861 w 2495698"/>
                <a:gd name="connsiteY1" fmla="*/ 1156499 h 2531525"/>
                <a:gd name="connsiteX2" fmla="*/ 1128620 w 2495698"/>
                <a:gd name="connsiteY2" fmla="*/ 1717266 h 2531525"/>
                <a:gd name="connsiteX3" fmla="*/ 1689387 w 2495698"/>
                <a:gd name="connsiteY3" fmla="*/ 1393507 h 2531525"/>
                <a:gd name="connsiteX4" fmla="*/ 1365628 w 2495698"/>
                <a:gd name="connsiteY4" fmla="*/ 832740 h 2531525"/>
                <a:gd name="connsiteX5" fmla="*/ 1447099 w 2495698"/>
                <a:gd name="connsiteY5" fmla="*/ 528685 h 2531525"/>
                <a:gd name="connsiteX6" fmla="*/ 1993442 w 2495698"/>
                <a:gd name="connsiteY6" fmla="*/ 1474978 h 2531525"/>
                <a:gd name="connsiteX7" fmla="*/ 1047149 w 2495698"/>
                <a:gd name="connsiteY7" fmla="*/ 2021321 h 2531525"/>
                <a:gd name="connsiteX8" fmla="*/ 500806 w 2495698"/>
                <a:gd name="connsiteY8" fmla="*/ 1075027 h 2531525"/>
                <a:gd name="connsiteX9" fmla="*/ 1447099 w 2495698"/>
                <a:gd name="connsiteY9" fmla="*/ 528685 h 2531525"/>
                <a:gd name="connsiteX10" fmla="*/ 1476725 w 2495698"/>
                <a:gd name="connsiteY10" fmla="*/ 418119 h 2531525"/>
                <a:gd name="connsiteX11" fmla="*/ 390240 w 2495698"/>
                <a:gd name="connsiteY11" fmla="*/ 1045401 h 2531525"/>
                <a:gd name="connsiteX12" fmla="*/ 1017523 w 2495698"/>
                <a:gd name="connsiteY12" fmla="*/ 2131887 h 2531525"/>
                <a:gd name="connsiteX13" fmla="*/ 2104008 w 2495698"/>
                <a:gd name="connsiteY13" fmla="*/ 1504604 h 2531525"/>
                <a:gd name="connsiteX14" fmla="*/ 1476725 w 2495698"/>
                <a:gd name="connsiteY14" fmla="*/ 418119 h 2531525"/>
                <a:gd name="connsiteX15" fmla="*/ 1759910 w 2495698"/>
                <a:gd name="connsiteY15" fmla="*/ 98812 h 2531525"/>
                <a:gd name="connsiteX16" fmla="*/ 1754625 w 2495698"/>
                <a:gd name="connsiteY16" fmla="*/ 412897 h 2531525"/>
                <a:gd name="connsiteX17" fmla="*/ 1954704 w 2495698"/>
                <a:gd name="connsiteY17" fmla="*/ 573108 h 2531525"/>
                <a:gd name="connsiteX18" fmla="*/ 2234317 w 2495698"/>
                <a:gd name="connsiteY18" fmla="*/ 503581 h 2531525"/>
                <a:gd name="connsiteX19" fmla="*/ 2413554 w 2495698"/>
                <a:gd name="connsiteY19" fmla="*/ 840674 h 2531525"/>
                <a:gd name="connsiteX20" fmla="*/ 2214321 w 2495698"/>
                <a:gd name="connsiteY20" fmla="*/ 1020292 h 2531525"/>
                <a:gd name="connsiteX21" fmla="*/ 2246841 w 2495698"/>
                <a:gd name="connsiteY21" fmla="*/ 1303347 h 2531525"/>
                <a:gd name="connsiteX22" fmla="*/ 2495698 w 2495698"/>
                <a:gd name="connsiteY22" fmla="*/ 1441496 h 2531525"/>
                <a:gd name="connsiteX23" fmla="*/ 2396885 w 2495698"/>
                <a:gd name="connsiteY23" fmla="*/ 1810269 h 2531525"/>
                <a:gd name="connsiteX24" fmla="*/ 2094912 w 2495698"/>
                <a:gd name="connsiteY24" fmla="*/ 1805190 h 2531525"/>
                <a:gd name="connsiteX25" fmla="*/ 1958644 w 2495698"/>
                <a:gd name="connsiteY25" fmla="*/ 1977881 h 2531525"/>
                <a:gd name="connsiteX26" fmla="*/ 2057814 w 2495698"/>
                <a:gd name="connsiteY26" fmla="*/ 2236715 h 2531525"/>
                <a:gd name="connsiteX27" fmla="*/ 1745078 w 2495698"/>
                <a:gd name="connsiteY27" fmla="*/ 2455696 h 2531525"/>
                <a:gd name="connsiteX28" fmla="*/ 1507869 w 2495698"/>
                <a:gd name="connsiteY28" fmla="*/ 2249759 h 2531525"/>
                <a:gd name="connsiteX29" fmla="*/ 1251837 w 2495698"/>
                <a:gd name="connsiteY29" fmla="*/ 2272543 h 2531525"/>
                <a:gd name="connsiteX30" fmla="*/ 1108065 w 2495698"/>
                <a:gd name="connsiteY30" fmla="*/ 2531525 h 2531525"/>
                <a:gd name="connsiteX31" fmla="*/ 739291 w 2495698"/>
                <a:gd name="connsiteY31" fmla="*/ 2432713 h 2531525"/>
                <a:gd name="connsiteX32" fmla="*/ 744274 w 2495698"/>
                <a:gd name="connsiteY32" fmla="*/ 2136543 h 2531525"/>
                <a:gd name="connsiteX33" fmla="*/ 535891 w 2495698"/>
                <a:gd name="connsiteY33" fmla="*/ 1973098 h 2531525"/>
                <a:gd name="connsiteX34" fmla="*/ 232276 w 2495698"/>
                <a:gd name="connsiteY34" fmla="*/ 2043090 h 2531525"/>
                <a:gd name="connsiteX35" fmla="*/ 70927 w 2495698"/>
                <a:gd name="connsiteY35" fmla="*/ 1697078 h 2531525"/>
                <a:gd name="connsiteX36" fmla="*/ 279495 w 2495698"/>
                <a:gd name="connsiteY36" fmla="*/ 1527966 h 2531525"/>
                <a:gd name="connsiteX37" fmla="*/ 245586 w 2495698"/>
                <a:gd name="connsiteY37" fmla="*/ 1274796 h 2531525"/>
                <a:gd name="connsiteX38" fmla="*/ 0 w 2495698"/>
                <a:gd name="connsiteY38" fmla="*/ 1138462 h 2531525"/>
                <a:gd name="connsiteX39" fmla="*/ 98812 w 2495698"/>
                <a:gd name="connsiteY39" fmla="*/ 769689 h 2531525"/>
                <a:gd name="connsiteX40" fmla="*/ 380240 w 2495698"/>
                <a:gd name="connsiteY40" fmla="*/ 774423 h 2531525"/>
                <a:gd name="connsiteX41" fmla="*/ 516679 w 2495698"/>
                <a:gd name="connsiteY41" fmla="*/ 590627 h 2531525"/>
                <a:gd name="connsiteX42" fmla="*/ 422419 w 2495698"/>
                <a:gd name="connsiteY42" fmla="*/ 299900 h 2531525"/>
                <a:gd name="connsiteX43" fmla="*/ 746189 w 2495698"/>
                <a:gd name="connsiteY43" fmla="*/ 97585 h 2531525"/>
                <a:gd name="connsiteX44" fmla="*/ 972292 w 2495698"/>
                <a:gd name="connsiteY44" fmla="*/ 315656 h 2531525"/>
                <a:gd name="connsiteX45" fmla="*/ 970019 w 2495698"/>
                <a:gd name="connsiteY45" fmla="*/ 317076 h 2531525"/>
                <a:gd name="connsiteX46" fmla="*/ 1248316 w 2495698"/>
                <a:gd name="connsiteY46" fmla="*/ 277231 h 2531525"/>
                <a:gd name="connsiteX47" fmla="*/ 1391137 w 2495698"/>
                <a:gd name="connsiteY47" fmla="*/ 0 h 2531525"/>
                <a:gd name="connsiteX48" fmla="*/ 1759910 w 2495698"/>
                <a:gd name="connsiteY48" fmla="*/ 98812 h 253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95698" h="2531525">
                  <a:moveTo>
                    <a:pt x="1365628" y="832740"/>
                  </a:moveTo>
                  <a:cubicBezTo>
                    <a:pt x="1121373" y="767293"/>
                    <a:pt x="870309" y="912244"/>
                    <a:pt x="804861" y="1156499"/>
                  </a:cubicBezTo>
                  <a:cubicBezTo>
                    <a:pt x="739413" y="1400754"/>
                    <a:pt x="884365" y="1651818"/>
                    <a:pt x="1128620" y="1717266"/>
                  </a:cubicBezTo>
                  <a:cubicBezTo>
                    <a:pt x="1372875" y="1782713"/>
                    <a:pt x="1623939" y="1637762"/>
                    <a:pt x="1689387" y="1393507"/>
                  </a:cubicBezTo>
                  <a:cubicBezTo>
                    <a:pt x="1754835" y="1149252"/>
                    <a:pt x="1609883" y="898188"/>
                    <a:pt x="1365628" y="832740"/>
                  </a:cubicBezTo>
                  <a:close/>
                  <a:moveTo>
                    <a:pt x="1447099" y="528685"/>
                  </a:moveTo>
                  <a:cubicBezTo>
                    <a:pt x="1859279" y="639128"/>
                    <a:pt x="2103885" y="1062799"/>
                    <a:pt x="1993442" y="1474978"/>
                  </a:cubicBezTo>
                  <a:cubicBezTo>
                    <a:pt x="1882999" y="1887158"/>
                    <a:pt x="1459328" y="2131764"/>
                    <a:pt x="1047149" y="2021321"/>
                  </a:cubicBezTo>
                  <a:cubicBezTo>
                    <a:pt x="634969" y="1910878"/>
                    <a:pt x="390363" y="1487207"/>
                    <a:pt x="500806" y="1075027"/>
                  </a:cubicBezTo>
                  <a:cubicBezTo>
                    <a:pt x="611249" y="662848"/>
                    <a:pt x="1034920" y="418242"/>
                    <a:pt x="1447099" y="528685"/>
                  </a:cubicBezTo>
                  <a:close/>
                  <a:moveTo>
                    <a:pt x="1476725" y="418119"/>
                  </a:moveTo>
                  <a:cubicBezTo>
                    <a:pt x="1003481" y="291314"/>
                    <a:pt x="517045" y="572157"/>
                    <a:pt x="390240" y="1045401"/>
                  </a:cubicBezTo>
                  <a:cubicBezTo>
                    <a:pt x="263435" y="1518646"/>
                    <a:pt x="544279" y="2005081"/>
                    <a:pt x="1017523" y="2131887"/>
                  </a:cubicBezTo>
                  <a:cubicBezTo>
                    <a:pt x="1490767" y="2258692"/>
                    <a:pt x="1977202" y="1977848"/>
                    <a:pt x="2104008" y="1504604"/>
                  </a:cubicBezTo>
                  <a:cubicBezTo>
                    <a:pt x="2230813" y="1031360"/>
                    <a:pt x="1949969" y="544925"/>
                    <a:pt x="1476725" y="418119"/>
                  </a:cubicBezTo>
                  <a:close/>
                  <a:moveTo>
                    <a:pt x="1759910" y="98812"/>
                  </a:moveTo>
                  <a:cubicBezTo>
                    <a:pt x="1758148" y="203507"/>
                    <a:pt x="1756387" y="308202"/>
                    <a:pt x="1754625" y="412897"/>
                  </a:cubicBezTo>
                  <a:lnTo>
                    <a:pt x="1954704" y="573108"/>
                  </a:lnTo>
                  <a:lnTo>
                    <a:pt x="2234317" y="503581"/>
                  </a:lnTo>
                  <a:lnTo>
                    <a:pt x="2413554" y="840674"/>
                  </a:lnTo>
                  <a:lnTo>
                    <a:pt x="2214321" y="1020292"/>
                  </a:lnTo>
                  <a:cubicBezTo>
                    <a:pt x="2239296" y="1111262"/>
                    <a:pt x="2251067" y="1206519"/>
                    <a:pt x="2246841" y="1303347"/>
                  </a:cubicBezTo>
                  <a:lnTo>
                    <a:pt x="2495698" y="1441496"/>
                  </a:lnTo>
                  <a:lnTo>
                    <a:pt x="2396885" y="1810269"/>
                  </a:lnTo>
                  <a:lnTo>
                    <a:pt x="2094912" y="1805190"/>
                  </a:lnTo>
                  <a:cubicBezTo>
                    <a:pt x="2056732" y="1868983"/>
                    <a:pt x="2010475" y="1926517"/>
                    <a:pt x="1958644" y="1977881"/>
                  </a:cubicBezTo>
                  <a:lnTo>
                    <a:pt x="2057814" y="2236715"/>
                  </a:lnTo>
                  <a:lnTo>
                    <a:pt x="1745078" y="2455696"/>
                  </a:lnTo>
                  <a:lnTo>
                    <a:pt x="1507869" y="2249759"/>
                  </a:lnTo>
                  <a:lnTo>
                    <a:pt x="1251837" y="2272543"/>
                  </a:lnTo>
                  <a:lnTo>
                    <a:pt x="1108065" y="2531525"/>
                  </a:lnTo>
                  <a:lnTo>
                    <a:pt x="739291" y="2432713"/>
                  </a:lnTo>
                  <a:lnTo>
                    <a:pt x="744274" y="2136543"/>
                  </a:lnTo>
                  <a:cubicBezTo>
                    <a:pt x="666128" y="2092006"/>
                    <a:pt x="595548" y="2037539"/>
                    <a:pt x="535891" y="1973098"/>
                  </a:cubicBezTo>
                  <a:lnTo>
                    <a:pt x="232276" y="2043090"/>
                  </a:lnTo>
                  <a:lnTo>
                    <a:pt x="70927" y="1697078"/>
                  </a:lnTo>
                  <a:lnTo>
                    <a:pt x="279495" y="1527966"/>
                  </a:lnTo>
                  <a:cubicBezTo>
                    <a:pt x="257233" y="1446371"/>
                    <a:pt x="245603" y="1361336"/>
                    <a:pt x="245586" y="1274796"/>
                  </a:cubicBezTo>
                  <a:lnTo>
                    <a:pt x="0" y="1138462"/>
                  </a:lnTo>
                  <a:lnTo>
                    <a:pt x="98812" y="769689"/>
                  </a:lnTo>
                  <a:lnTo>
                    <a:pt x="380240" y="774423"/>
                  </a:lnTo>
                  <a:cubicBezTo>
                    <a:pt x="418421" y="707046"/>
                    <a:pt x="464524" y="645614"/>
                    <a:pt x="516679" y="590627"/>
                  </a:cubicBezTo>
                  <a:lnTo>
                    <a:pt x="422419" y="299900"/>
                  </a:lnTo>
                  <a:lnTo>
                    <a:pt x="746189" y="97585"/>
                  </a:lnTo>
                  <a:lnTo>
                    <a:pt x="972292" y="315656"/>
                  </a:lnTo>
                  <a:lnTo>
                    <a:pt x="970019" y="317076"/>
                  </a:lnTo>
                  <a:cubicBezTo>
                    <a:pt x="1058903" y="289108"/>
                    <a:pt x="1152743" y="276181"/>
                    <a:pt x="1248316" y="277231"/>
                  </a:cubicBezTo>
                  <a:lnTo>
                    <a:pt x="1391137" y="0"/>
                  </a:lnTo>
                  <a:lnTo>
                    <a:pt x="1759910" y="988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sp>
        <p:nvSpPr>
          <p:cNvPr id="29" name="Text Placeholder 1">
            <a:extLst>
              <a:ext uri="{FF2B5EF4-FFF2-40B4-BE49-F238E27FC236}">
                <a16:creationId xmlns:a16="http://schemas.microsoft.com/office/drawing/2014/main" id="{78BB617D-1717-4457-862C-7DBB39E65555}"/>
              </a:ext>
            </a:extLst>
          </p:cNvPr>
          <p:cNvSpPr txBox="1">
            <a:spLocks/>
          </p:cNvSpPr>
          <p:nvPr/>
        </p:nvSpPr>
        <p:spPr>
          <a:xfrm>
            <a:off x="309401" y="1081587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פערי למידה בעזרת מאגר המבחנים הקיים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999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2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442CD5-E887-4BC0-A447-2C9BD87CCF6D}"/>
              </a:ext>
            </a:extLst>
          </p:cNvPr>
          <p:cNvSpPr txBox="1"/>
          <p:nvPr/>
        </p:nvSpPr>
        <p:spPr>
          <a:xfrm>
            <a:off x="0" y="165988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he-IL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הפתרון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394B8-D000-46B0-9445-98439961DF22}"/>
              </a:ext>
            </a:extLst>
          </p:cNvPr>
          <p:cNvSpPr txBox="1"/>
          <p:nvPr/>
        </p:nvSpPr>
        <p:spPr>
          <a:xfrm>
            <a:off x="-1192464" y="1089318"/>
            <a:ext cx="64355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מערכת לאחזור שאלות מקורסים דומים </a:t>
            </a:r>
            <a:b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</a:br>
            <a:r>
              <a:rPr lang="he-IL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מתוך מאגר המבחנים הקיים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8BE4FA3-F54F-423D-9F39-1C84681D4C11}"/>
              </a:ext>
            </a:extLst>
          </p:cNvPr>
          <p:cNvSpPr/>
          <p:nvPr/>
        </p:nvSpPr>
        <p:spPr>
          <a:xfrm>
            <a:off x="6782635" y="2039252"/>
            <a:ext cx="4482747" cy="43204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val 22">
            <a:extLst>
              <a:ext uri="{FF2B5EF4-FFF2-40B4-BE49-F238E27FC236}">
                <a16:creationId xmlns:a16="http://schemas.microsoft.com/office/drawing/2014/main" id="{44A68207-48B5-4223-AA9C-C7DE90D24A7E}"/>
              </a:ext>
            </a:extLst>
          </p:cNvPr>
          <p:cNvSpPr/>
          <p:nvPr/>
        </p:nvSpPr>
        <p:spPr>
          <a:xfrm>
            <a:off x="7211684" y="3830098"/>
            <a:ext cx="723687" cy="72368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Oval 23">
            <a:extLst>
              <a:ext uri="{FF2B5EF4-FFF2-40B4-BE49-F238E27FC236}">
                <a16:creationId xmlns:a16="http://schemas.microsoft.com/office/drawing/2014/main" id="{E4C0EBA3-5043-42A8-9DCF-1F69458DA081}"/>
              </a:ext>
            </a:extLst>
          </p:cNvPr>
          <p:cNvSpPr/>
          <p:nvPr/>
        </p:nvSpPr>
        <p:spPr>
          <a:xfrm>
            <a:off x="7211684" y="5176184"/>
            <a:ext cx="723687" cy="72368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Group 12">
            <a:extLst>
              <a:ext uri="{FF2B5EF4-FFF2-40B4-BE49-F238E27FC236}">
                <a16:creationId xmlns:a16="http://schemas.microsoft.com/office/drawing/2014/main" id="{282A7105-B918-404E-BE35-6C10ECECE09A}"/>
              </a:ext>
            </a:extLst>
          </p:cNvPr>
          <p:cNvGrpSpPr/>
          <p:nvPr/>
        </p:nvGrpSpPr>
        <p:grpSpPr>
          <a:xfrm>
            <a:off x="8091658" y="3840804"/>
            <a:ext cx="2750512" cy="923330"/>
            <a:chOff x="2551705" y="4283314"/>
            <a:chExt cx="2357003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A853DD-25F8-4903-B86D-DFC3EF78B87F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סטודנטים יוכלו לדרג את השאלות שהמערכת תחזיר, כך תוכל המערכת </a:t>
              </a:r>
              <a:r>
                <a:rPr lang="he-IL" altLang="ko-KR" sz="1200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להשתדרג</a:t>
              </a:r>
              <a:r>
                <a:rPr lang="he-IL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וללמוד עם הזמן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62D426C-96CD-41DE-A7BB-3935041AD119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מערכת לומדת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0" name="Group 15">
            <a:extLst>
              <a:ext uri="{FF2B5EF4-FFF2-40B4-BE49-F238E27FC236}">
                <a16:creationId xmlns:a16="http://schemas.microsoft.com/office/drawing/2014/main" id="{FDB339B9-51F4-4ACB-A5B7-5DFFB4B708D4}"/>
              </a:ext>
            </a:extLst>
          </p:cNvPr>
          <p:cNvGrpSpPr/>
          <p:nvPr/>
        </p:nvGrpSpPr>
        <p:grpSpPr>
          <a:xfrm>
            <a:off x="8091658" y="5186890"/>
            <a:ext cx="2750512" cy="738664"/>
            <a:chOff x="2551705" y="4283314"/>
            <a:chExt cx="2357003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21F3F28-2FEC-459B-8470-4B8A16F0D246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סטודנט יוכל להזין מספר קורס, לכתוב טקסט חופשי ואפילו להעלות תמונה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E390DE2-3195-474A-8A8F-3A162862CB92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אפשרויות חיפוש מגוונות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3" name="Oval 21">
            <a:extLst>
              <a:ext uri="{FF2B5EF4-FFF2-40B4-BE49-F238E27FC236}">
                <a16:creationId xmlns:a16="http://schemas.microsoft.com/office/drawing/2014/main" id="{F243B65A-2B93-420E-9BF9-8BA88C980635}"/>
              </a:ext>
            </a:extLst>
          </p:cNvPr>
          <p:cNvSpPr/>
          <p:nvPr/>
        </p:nvSpPr>
        <p:spPr>
          <a:xfrm>
            <a:off x="7211684" y="2448090"/>
            <a:ext cx="723687" cy="72368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Group 9">
            <a:extLst>
              <a:ext uri="{FF2B5EF4-FFF2-40B4-BE49-F238E27FC236}">
                <a16:creationId xmlns:a16="http://schemas.microsoft.com/office/drawing/2014/main" id="{0FA080FD-1EAE-444A-8879-E7B08E1483D0}"/>
              </a:ext>
            </a:extLst>
          </p:cNvPr>
          <p:cNvGrpSpPr/>
          <p:nvPr/>
        </p:nvGrpSpPr>
        <p:grpSpPr>
          <a:xfrm>
            <a:off x="8091658" y="2458796"/>
            <a:ext cx="2769206" cy="738664"/>
            <a:chOff x="2551705" y="4283314"/>
            <a:chExt cx="2373022" cy="73866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E548D13-E5B2-4BDA-9A71-06075A82158A}"/>
                </a:ext>
              </a:extLst>
            </p:cNvPr>
            <p:cNvSpPr txBox="1"/>
            <p:nvPr/>
          </p:nvSpPr>
          <p:spPr>
            <a:xfrm>
              <a:off x="2551705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אין צורך להזין נתונים בצורה ידנית או לסווג את המידע באופן פרטני</a:t>
              </a:r>
              <a:endParaRPr lang="ko-KR" alt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3D4355-7137-4347-B579-F81C2FE2D242}"/>
                </a:ext>
              </a:extLst>
            </p:cNvPr>
            <p:cNvSpPr txBox="1"/>
            <p:nvPr/>
          </p:nvSpPr>
          <p:spPr>
            <a:xfrm>
              <a:off x="2551705" y="4283314"/>
              <a:ext cx="23730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e-IL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מבוסס על מאגר המבחנים האוניברסיטאי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0" name="Rectangle 9">
            <a:extLst>
              <a:ext uri="{FF2B5EF4-FFF2-40B4-BE49-F238E27FC236}">
                <a16:creationId xmlns:a16="http://schemas.microsoft.com/office/drawing/2014/main" id="{143DC1F9-7F57-45BA-8B7C-A9F0A463E610}"/>
              </a:ext>
            </a:extLst>
          </p:cNvPr>
          <p:cNvSpPr/>
          <p:nvPr/>
        </p:nvSpPr>
        <p:spPr>
          <a:xfrm>
            <a:off x="7346215" y="2602821"/>
            <a:ext cx="468337" cy="39675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Oval 8">
            <a:extLst>
              <a:ext uri="{FF2B5EF4-FFF2-40B4-BE49-F238E27FC236}">
                <a16:creationId xmlns:a16="http://schemas.microsoft.com/office/drawing/2014/main" id="{B96ECF6F-1CE1-4BBE-AD1E-F85836B02CDC}"/>
              </a:ext>
            </a:extLst>
          </p:cNvPr>
          <p:cNvSpPr/>
          <p:nvPr/>
        </p:nvSpPr>
        <p:spPr>
          <a:xfrm>
            <a:off x="7309951" y="3911098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Rectangle 7">
            <a:extLst>
              <a:ext uri="{FF2B5EF4-FFF2-40B4-BE49-F238E27FC236}">
                <a16:creationId xmlns:a16="http://schemas.microsoft.com/office/drawing/2014/main" id="{41D8F5FC-1AB2-43D9-92C8-C3F52A52D6D9}"/>
              </a:ext>
            </a:extLst>
          </p:cNvPr>
          <p:cNvSpPr/>
          <p:nvPr/>
        </p:nvSpPr>
        <p:spPr>
          <a:xfrm rot="18900000">
            <a:off x="7490911" y="5286662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30237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אתגרים</a:t>
            </a:r>
            <a:endParaRPr lang="en-US" dirty="0"/>
          </a:p>
        </p:txBody>
      </p:sp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hlinkClick r:id="rId2" action="ppaction://hlinksldjump"/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13005" y="1939230"/>
            <a:ext cx="2935615" cy="334350"/>
            <a:chOff x="2520296" y="4502962"/>
            <a:chExt cx="2438163" cy="33435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20296" y="4502962"/>
              <a:ext cx="2438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זיהוי טקסט *בעברית* מתוך מסמכים סרוקים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101" name="Round Same Side Corner 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6C9917E8-9336-4880-A949-AE0EB31FB97E}"/>
              </a:ext>
            </a:extLst>
          </p:cNvPr>
          <p:cNvSpPr/>
          <p:nvPr/>
        </p:nvSpPr>
        <p:spPr>
          <a:xfrm rot="2700000">
            <a:off x="7004408" y="1913853"/>
            <a:ext cx="195966" cy="60224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529C5011-047E-498C-95AC-C8629E12385A}"/>
              </a:ext>
            </a:extLst>
          </p:cNvPr>
          <p:cNvSpPr/>
          <p:nvPr/>
        </p:nvSpPr>
        <p:spPr>
          <a:xfrm>
            <a:off x="7867191" y="3680145"/>
            <a:ext cx="432890" cy="4562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Isosceles Triangle 13">
            <a:hlinkClick r:id="rId4" action="ppaction://hlinksldjump"/>
            <a:extLst>
              <a:ext uri="{FF2B5EF4-FFF2-40B4-BE49-F238E27FC236}">
                <a16:creationId xmlns:a16="http://schemas.microsoft.com/office/drawing/2014/main" id="{CD1F5128-1C01-40CE-B009-95CE4BE5929F}"/>
              </a:ext>
            </a:extLst>
          </p:cNvPr>
          <p:cNvSpPr/>
          <p:nvPr/>
        </p:nvSpPr>
        <p:spPr>
          <a:xfrm rot="10800000">
            <a:off x="6929568" y="5338308"/>
            <a:ext cx="314837" cy="5709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4" name="Round Same Side Corner Rectangle 21">
            <a:extLst>
              <a:ext uri="{FF2B5EF4-FFF2-40B4-BE49-F238E27FC236}">
                <a16:creationId xmlns:a16="http://schemas.microsoft.com/office/drawing/2014/main" id="{F17B6C6F-89C0-4911-95D5-9E0D6CE569A2}"/>
              </a:ext>
            </a:extLst>
          </p:cNvPr>
          <p:cNvSpPr/>
          <p:nvPr/>
        </p:nvSpPr>
        <p:spPr>
          <a:xfrm rot="10800000">
            <a:off x="4952144" y="5418512"/>
            <a:ext cx="333332" cy="383483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Diamond 5">
            <a:hlinkClick r:id="rId5" action="ppaction://hlinksldjump"/>
            <a:extLst>
              <a:ext uri="{FF2B5EF4-FFF2-40B4-BE49-F238E27FC236}">
                <a16:creationId xmlns:a16="http://schemas.microsoft.com/office/drawing/2014/main" id="{AA3885CD-2E32-408B-870A-90F1AF8EBD07}"/>
              </a:ext>
            </a:extLst>
          </p:cNvPr>
          <p:cNvSpPr/>
          <p:nvPr/>
        </p:nvSpPr>
        <p:spPr>
          <a:xfrm>
            <a:off x="3947160" y="3661532"/>
            <a:ext cx="415367" cy="445497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Donut 24">
            <a:extLst>
              <a:ext uri="{FF2B5EF4-FFF2-40B4-BE49-F238E27FC236}">
                <a16:creationId xmlns:a16="http://schemas.microsoft.com/office/drawing/2014/main" id="{E32D2348-A108-4467-A2AC-D183E1284756}"/>
              </a:ext>
            </a:extLst>
          </p:cNvPr>
          <p:cNvSpPr/>
          <p:nvPr/>
        </p:nvSpPr>
        <p:spPr>
          <a:xfrm>
            <a:off x="4875100" y="1888756"/>
            <a:ext cx="487015" cy="5326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C8248C8F-5EDF-4E96-B94E-A47499CE050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985" y="365893"/>
            <a:ext cx="3936388" cy="5568456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7FC0BA83-FABF-4343-B92B-B5A6B6F7EA4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66" y="570453"/>
            <a:ext cx="5729522" cy="5013718"/>
          </a:xfrm>
          <a:prstGeom prst="rect">
            <a:avLst/>
          </a:prstGeom>
        </p:spPr>
      </p:pic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18585174-39D0-4671-B24D-33E7CA70998B}"/>
              </a:ext>
            </a:extLst>
          </p:cNvPr>
          <p:cNvCxnSpPr>
            <a:cxnSpLocks/>
            <a:stCxn id="113" idx="1"/>
          </p:cNvCxnSpPr>
          <p:nvPr/>
        </p:nvCxnSpPr>
        <p:spPr>
          <a:xfrm flipH="1">
            <a:off x="5922628" y="3150121"/>
            <a:ext cx="201335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07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אתגרים</a:t>
            </a:r>
            <a:endParaRPr lang="en-US" dirty="0"/>
          </a:p>
        </p:txBody>
      </p:sp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hlinkClick r:id="rId2" action="ppaction://hlinksldjump"/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13005" y="1939230"/>
            <a:ext cx="2935615" cy="334350"/>
            <a:chOff x="2520296" y="4502962"/>
            <a:chExt cx="2438163" cy="33435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20296" y="4502962"/>
              <a:ext cx="2438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זיהוי טקסט *בעברית* מתוך מסמכים סרוקים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101" name="Round Same Side Corner 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6C9917E8-9336-4880-A949-AE0EB31FB97E}"/>
              </a:ext>
            </a:extLst>
          </p:cNvPr>
          <p:cNvSpPr/>
          <p:nvPr/>
        </p:nvSpPr>
        <p:spPr>
          <a:xfrm rot="2700000">
            <a:off x="7004408" y="1913853"/>
            <a:ext cx="195966" cy="60224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529C5011-047E-498C-95AC-C8629E12385A}"/>
              </a:ext>
            </a:extLst>
          </p:cNvPr>
          <p:cNvSpPr/>
          <p:nvPr/>
        </p:nvSpPr>
        <p:spPr>
          <a:xfrm>
            <a:off x="7867191" y="3680145"/>
            <a:ext cx="432890" cy="4562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Isosceles Triangle 13">
            <a:hlinkClick r:id="rId4" action="ppaction://hlinksldjump"/>
            <a:extLst>
              <a:ext uri="{FF2B5EF4-FFF2-40B4-BE49-F238E27FC236}">
                <a16:creationId xmlns:a16="http://schemas.microsoft.com/office/drawing/2014/main" id="{CD1F5128-1C01-40CE-B009-95CE4BE5929F}"/>
              </a:ext>
            </a:extLst>
          </p:cNvPr>
          <p:cNvSpPr/>
          <p:nvPr/>
        </p:nvSpPr>
        <p:spPr>
          <a:xfrm rot="10800000">
            <a:off x="6929568" y="5338308"/>
            <a:ext cx="314837" cy="5709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4" name="Round Same Side Corner Rectangle 21">
            <a:extLst>
              <a:ext uri="{FF2B5EF4-FFF2-40B4-BE49-F238E27FC236}">
                <a16:creationId xmlns:a16="http://schemas.microsoft.com/office/drawing/2014/main" id="{F17B6C6F-89C0-4911-95D5-9E0D6CE569A2}"/>
              </a:ext>
            </a:extLst>
          </p:cNvPr>
          <p:cNvSpPr/>
          <p:nvPr/>
        </p:nvSpPr>
        <p:spPr>
          <a:xfrm rot="10800000">
            <a:off x="4952144" y="5418512"/>
            <a:ext cx="333332" cy="383483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Diamond 5">
            <a:hlinkClick r:id="rId5" action="ppaction://hlinksldjump"/>
            <a:extLst>
              <a:ext uri="{FF2B5EF4-FFF2-40B4-BE49-F238E27FC236}">
                <a16:creationId xmlns:a16="http://schemas.microsoft.com/office/drawing/2014/main" id="{AA3885CD-2E32-408B-870A-90F1AF8EBD07}"/>
              </a:ext>
            </a:extLst>
          </p:cNvPr>
          <p:cNvSpPr/>
          <p:nvPr/>
        </p:nvSpPr>
        <p:spPr>
          <a:xfrm>
            <a:off x="3947160" y="3661532"/>
            <a:ext cx="415367" cy="445497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Donut 24">
            <a:extLst>
              <a:ext uri="{FF2B5EF4-FFF2-40B4-BE49-F238E27FC236}">
                <a16:creationId xmlns:a16="http://schemas.microsoft.com/office/drawing/2014/main" id="{E32D2348-A108-4467-A2AC-D183E1284756}"/>
              </a:ext>
            </a:extLst>
          </p:cNvPr>
          <p:cNvSpPr/>
          <p:nvPr/>
        </p:nvSpPr>
        <p:spPr>
          <a:xfrm>
            <a:off x="4875100" y="1888756"/>
            <a:ext cx="487015" cy="5326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A9B9037-FC3B-4EC8-9AEF-4D2AED5141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039" y="1210013"/>
            <a:ext cx="737122" cy="768159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7FC0BA83-FABF-4343-B92B-B5A6B6F7EA4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66" y="570453"/>
            <a:ext cx="5729522" cy="5013718"/>
          </a:xfrm>
          <a:prstGeom prst="rect">
            <a:avLst/>
          </a:prstGeom>
        </p:spPr>
      </p:pic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18585174-39D0-4671-B24D-33E7CA70998B}"/>
              </a:ext>
            </a:extLst>
          </p:cNvPr>
          <p:cNvCxnSpPr>
            <a:cxnSpLocks/>
            <a:stCxn id="113" idx="1"/>
          </p:cNvCxnSpPr>
          <p:nvPr/>
        </p:nvCxnSpPr>
        <p:spPr>
          <a:xfrm flipH="1">
            <a:off x="5922628" y="3150121"/>
            <a:ext cx="201335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Picture 112">
            <a:extLst>
              <a:ext uri="{FF2B5EF4-FFF2-40B4-BE49-F238E27FC236}">
                <a16:creationId xmlns:a16="http://schemas.microsoft.com/office/drawing/2014/main" id="{C8248C8F-5EDF-4E96-B94E-A47499CE050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985" y="365893"/>
            <a:ext cx="3936388" cy="5568456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265813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אתגרים</a:t>
            </a:r>
            <a:endParaRPr lang="en-US" dirty="0"/>
          </a:p>
        </p:txBody>
      </p:sp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hlinkClick r:id="rId2" action="ppaction://hlinksldjump"/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13005" y="1939230"/>
            <a:ext cx="2935615" cy="334350"/>
            <a:chOff x="2520296" y="4502962"/>
            <a:chExt cx="2438163" cy="33435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20296" y="4502962"/>
              <a:ext cx="2438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זיהוי טקסט *בעברית* מתוך מסמכים סרוקים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DE2213B3-CFE8-4BBE-81E9-DCCD38B12AAA}"/>
              </a:ext>
            </a:extLst>
          </p:cNvPr>
          <p:cNvSpPr txBox="1"/>
          <p:nvPr/>
        </p:nvSpPr>
        <p:spPr>
          <a:xfrm>
            <a:off x="7703884" y="5766348"/>
            <a:ext cx="2837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EB6754B2-A47C-4F52-97EA-221A50E50E66}"/>
              </a:ext>
            </a:extLst>
          </p:cNvPr>
          <p:cNvSpPr txBox="1"/>
          <p:nvPr/>
        </p:nvSpPr>
        <p:spPr>
          <a:xfrm>
            <a:off x="8561955" y="3785516"/>
            <a:ext cx="29356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מיפוי ותיוג השאלות במסמך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1" name="Round Same Side Corner 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6C9917E8-9336-4880-A949-AE0EB31FB97E}"/>
              </a:ext>
            </a:extLst>
          </p:cNvPr>
          <p:cNvSpPr/>
          <p:nvPr/>
        </p:nvSpPr>
        <p:spPr>
          <a:xfrm rot="2700000">
            <a:off x="7004408" y="1913853"/>
            <a:ext cx="195966" cy="60224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529C5011-047E-498C-95AC-C8629E12385A}"/>
              </a:ext>
            </a:extLst>
          </p:cNvPr>
          <p:cNvSpPr/>
          <p:nvPr/>
        </p:nvSpPr>
        <p:spPr>
          <a:xfrm>
            <a:off x="7867191" y="3680145"/>
            <a:ext cx="432890" cy="4562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Isosceles Triangle 13">
            <a:hlinkClick r:id="rId4" action="ppaction://hlinksldjump"/>
            <a:extLst>
              <a:ext uri="{FF2B5EF4-FFF2-40B4-BE49-F238E27FC236}">
                <a16:creationId xmlns:a16="http://schemas.microsoft.com/office/drawing/2014/main" id="{CD1F5128-1C01-40CE-B009-95CE4BE5929F}"/>
              </a:ext>
            </a:extLst>
          </p:cNvPr>
          <p:cNvSpPr/>
          <p:nvPr/>
        </p:nvSpPr>
        <p:spPr>
          <a:xfrm rot="10800000">
            <a:off x="6929568" y="5338308"/>
            <a:ext cx="314837" cy="5709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4" name="Round Same Side Corner Rectangle 21">
            <a:extLst>
              <a:ext uri="{FF2B5EF4-FFF2-40B4-BE49-F238E27FC236}">
                <a16:creationId xmlns:a16="http://schemas.microsoft.com/office/drawing/2014/main" id="{F17B6C6F-89C0-4911-95D5-9E0D6CE569A2}"/>
              </a:ext>
            </a:extLst>
          </p:cNvPr>
          <p:cNvSpPr/>
          <p:nvPr/>
        </p:nvSpPr>
        <p:spPr>
          <a:xfrm rot="10800000">
            <a:off x="4952144" y="5418512"/>
            <a:ext cx="333332" cy="383483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Diamond 5">
            <a:hlinkClick r:id="rId5" action="ppaction://hlinksldjump"/>
            <a:extLst>
              <a:ext uri="{FF2B5EF4-FFF2-40B4-BE49-F238E27FC236}">
                <a16:creationId xmlns:a16="http://schemas.microsoft.com/office/drawing/2014/main" id="{AA3885CD-2E32-408B-870A-90F1AF8EBD07}"/>
              </a:ext>
            </a:extLst>
          </p:cNvPr>
          <p:cNvSpPr/>
          <p:nvPr/>
        </p:nvSpPr>
        <p:spPr>
          <a:xfrm>
            <a:off x="3947160" y="3661532"/>
            <a:ext cx="415367" cy="445497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Donut 24">
            <a:extLst>
              <a:ext uri="{FF2B5EF4-FFF2-40B4-BE49-F238E27FC236}">
                <a16:creationId xmlns:a16="http://schemas.microsoft.com/office/drawing/2014/main" id="{E32D2348-A108-4467-A2AC-D183E1284756}"/>
              </a:ext>
            </a:extLst>
          </p:cNvPr>
          <p:cNvSpPr/>
          <p:nvPr/>
        </p:nvSpPr>
        <p:spPr>
          <a:xfrm>
            <a:off x="4875100" y="1888756"/>
            <a:ext cx="487015" cy="5326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A9B9037-FC3B-4EC8-9AEF-4D2AED5141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039" y="1210013"/>
            <a:ext cx="737122" cy="768159"/>
          </a:xfrm>
          <a:prstGeom prst="rect">
            <a:avLst/>
          </a:prstGeom>
        </p:spPr>
      </p:pic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B14230D1-222E-48A9-866D-37DD1CDD2524}"/>
              </a:ext>
            </a:extLst>
          </p:cNvPr>
          <p:cNvCxnSpPr/>
          <p:nvPr/>
        </p:nvCxnSpPr>
        <p:spPr>
          <a:xfrm flipV="1">
            <a:off x="5067774" y="1612460"/>
            <a:ext cx="1952216" cy="6282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D48F7044-C428-4843-986C-CAB927A89418}"/>
              </a:ext>
            </a:extLst>
          </p:cNvPr>
          <p:cNvCxnSpPr>
            <a:cxnSpLocks/>
          </p:cNvCxnSpPr>
          <p:nvPr/>
        </p:nvCxnSpPr>
        <p:spPr>
          <a:xfrm flipV="1">
            <a:off x="5023830" y="3400938"/>
            <a:ext cx="2063478" cy="2460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4F877F1C-6C04-4E23-A55D-B891770DBDEC}"/>
              </a:ext>
            </a:extLst>
          </p:cNvPr>
          <p:cNvCxnSpPr>
            <a:cxnSpLocks/>
          </p:cNvCxnSpPr>
          <p:nvPr/>
        </p:nvCxnSpPr>
        <p:spPr>
          <a:xfrm>
            <a:off x="5065912" y="5053148"/>
            <a:ext cx="2021396" cy="2169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7" name="Picture 116">
            <a:extLst>
              <a:ext uri="{FF2B5EF4-FFF2-40B4-BE49-F238E27FC236}">
                <a16:creationId xmlns:a16="http://schemas.microsoft.com/office/drawing/2014/main" id="{8281935D-8F2B-44BA-A40F-EE5CE2DB99A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8319" r="-514" b="65454"/>
          <a:stretch/>
        </p:blipFill>
        <p:spPr>
          <a:xfrm>
            <a:off x="7293200" y="1064580"/>
            <a:ext cx="3419454" cy="126220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91B96D6A-7986-415E-8091-31AE2714EE8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410" r="-514" b="39362"/>
          <a:stretch/>
        </p:blipFill>
        <p:spPr>
          <a:xfrm>
            <a:off x="7304442" y="2846126"/>
            <a:ext cx="3419454" cy="126220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4A63B342-DA10-4D63-B76B-F79C5D6D755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1318" r="-514" b="12455"/>
          <a:stretch/>
        </p:blipFill>
        <p:spPr>
          <a:xfrm>
            <a:off x="7297139" y="4475088"/>
            <a:ext cx="3419454" cy="126220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30F639B-C474-4897-B031-F81A603A45C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781" y="934034"/>
            <a:ext cx="3527423" cy="4989931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D2EEF9AE-4179-4D8E-A2B6-068A7F310D1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372" y="33800"/>
            <a:ext cx="4846393" cy="648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62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אתגרים</a:t>
            </a:r>
            <a:endParaRPr lang="en-US" dirty="0"/>
          </a:p>
        </p:txBody>
      </p:sp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hlinkClick r:id="rId2" action="ppaction://hlinksldjump"/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13005" y="1939230"/>
            <a:ext cx="2935615" cy="334350"/>
            <a:chOff x="2520296" y="4502962"/>
            <a:chExt cx="2438163" cy="33435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20296" y="4502962"/>
              <a:ext cx="2438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זיהוי טקסט *בעברית* מתוך מסמכים סרוקים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EB6754B2-A47C-4F52-97EA-221A50E50E66}"/>
              </a:ext>
            </a:extLst>
          </p:cNvPr>
          <p:cNvSpPr txBox="1"/>
          <p:nvPr/>
        </p:nvSpPr>
        <p:spPr>
          <a:xfrm>
            <a:off x="8561955" y="3785516"/>
            <a:ext cx="29356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מיפוי ותיוג השאלות במסמך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1" name="Round Same Side Corner 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6C9917E8-9336-4880-A949-AE0EB31FB97E}"/>
              </a:ext>
            </a:extLst>
          </p:cNvPr>
          <p:cNvSpPr/>
          <p:nvPr/>
        </p:nvSpPr>
        <p:spPr>
          <a:xfrm rot="2700000">
            <a:off x="7004408" y="1913853"/>
            <a:ext cx="195966" cy="60224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529C5011-047E-498C-95AC-C8629E12385A}"/>
              </a:ext>
            </a:extLst>
          </p:cNvPr>
          <p:cNvSpPr/>
          <p:nvPr/>
        </p:nvSpPr>
        <p:spPr>
          <a:xfrm>
            <a:off x="7867191" y="3680145"/>
            <a:ext cx="432890" cy="4562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Isosceles Triangle 13">
            <a:hlinkClick r:id="rId4" action="ppaction://hlinksldjump"/>
            <a:extLst>
              <a:ext uri="{FF2B5EF4-FFF2-40B4-BE49-F238E27FC236}">
                <a16:creationId xmlns:a16="http://schemas.microsoft.com/office/drawing/2014/main" id="{CD1F5128-1C01-40CE-B009-95CE4BE5929F}"/>
              </a:ext>
            </a:extLst>
          </p:cNvPr>
          <p:cNvSpPr/>
          <p:nvPr/>
        </p:nvSpPr>
        <p:spPr>
          <a:xfrm rot="10800000">
            <a:off x="6929568" y="5338308"/>
            <a:ext cx="314837" cy="5709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4" name="Round Same Side Corner Rectangle 21">
            <a:extLst>
              <a:ext uri="{FF2B5EF4-FFF2-40B4-BE49-F238E27FC236}">
                <a16:creationId xmlns:a16="http://schemas.microsoft.com/office/drawing/2014/main" id="{F17B6C6F-89C0-4911-95D5-9E0D6CE569A2}"/>
              </a:ext>
            </a:extLst>
          </p:cNvPr>
          <p:cNvSpPr/>
          <p:nvPr/>
        </p:nvSpPr>
        <p:spPr>
          <a:xfrm rot="10800000">
            <a:off x="4952144" y="5418512"/>
            <a:ext cx="333332" cy="383483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Diamond 5">
            <a:hlinkClick r:id="rId5" action="ppaction://hlinksldjump"/>
            <a:extLst>
              <a:ext uri="{FF2B5EF4-FFF2-40B4-BE49-F238E27FC236}">
                <a16:creationId xmlns:a16="http://schemas.microsoft.com/office/drawing/2014/main" id="{AA3885CD-2E32-408B-870A-90F1AF8EBD07}"/>
              </a:ext>
            </a:extLst>
          </p:cNvPr>
          <p:cNvSpPr/>
          <p:nvPr/>
        </p:nvSpPr>
        <p:spPr>
          <a:xfrm>
            <a:off x="3947160" y="3661532"/>
            <a:ext cx="415367" cy="445497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Donut 24">
            <a:extLst>
              <a:ext uri="{FF2B5EF4-FFF2-40B4-BE49-F238E27FC236}">
                <a16:creationId xmlns:a16="http://schemas.microsoft.com/office/drawing/2014/main" id="{E32D2348-A108-4467-A2AC-D183E1284756}"/>
              </a:ext>
            </a:extLst>
          </p:cNvPr>
          <p:cNvSpPr/>
          <p:nvPr/>
        </p:nvSpPr>
        <p:spPr>
          <a:xfrm>
            <a:off x="4875100" y="1888756"/>
            <a:ext cx="487015" cy="5326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A9B9037-FC3B-4EC8-9AEF-4D2AED5141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039" y="1210013"/>
            <a:ext cx="737122" cy="768159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5C9ADB2C-414E-47DE-B2B7-75833259CB1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472" y="2967216"/>
            <a:ext cx="737122" cy="768159"/>
          </a:xfrm>
          <a:prstGeom prst="rect">
            <a:avLst/>
          </a:prstGeom>
        </p:spPr>
      </p:pic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B14230D1-222E-48A9-866D-37DD1CDD2524}"/>
              </a:ext>
            </a:extLst>
          </p:cNvPr>
          <p:cNvCxnSpPr/>
          <p:nvPr/>
        </p:nvCxnSpPr>
        <p:spPr>
          <a:xfrm flipV="1">
            <a:off x="5067774" y="1612460"/>
            <a:ext cx="1952216" cy="6282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D48F7044-C428-4843-986C-CAB927A89418}"/>
              </a:ext>
            </a:extLst>
          </p:cNvPr>
          <p:cNvCxnSpPr>
            <a:cxnSpLocks/>
          </p:cNvCxnSpPr>
          <p:nvPr/>
        </p:nvCxnSpPr>
        <p:spPr>
          <a:xfrm flipV="1">
            <a:off x="5023830" y="3400938"/>
            <a:ext cx="2063478" cy="2460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4F877F1C-6C04-4E23-A55D-B891770DBDEC}"/>
              </a:ext>
            </a:extLst>
          </p:cNvPr>
          <p:cNvCxnSpPr>
            <a:cxnSpLocks/>
          </p:cNvCxnSpPr>
          <p:nvPr/>
        </p:nvCxnSpPr>
        <p:spPr>
          <a:xfrm>
            <a:off x="5065912" y="5053148"/>
            <a:ext cx="2021396" cy="2169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7" name="Picture 116">
            <a:extLst>
              <a:ext uri="{FF2B5EF4-FFF2-40B4-BE49-F238E27FC236}">
                <a16:creationId xmlns:a16="http://schemas.microsoft.com/office/drawing/2014/main" id="{8281935D-8F2B-44BA-A40F-EE5CE2DB99A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8319" r="-514" b="65454"/>
          <a:stretch/>
        </p:blipFill>
        <p:spPr>
          <a:xfrm>
            <a:off x="7293200" y="1064580"/>
            <a:ext cx="3419454" cy="126220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91B96D6A-7986-415E-8091-31AE2714EE8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410" r="-514" b="39362"/>
          <a:stretch/>
        </p:blipFill>
        <p:spPr>
          <a:xfrm>
            <a:off x="7304442" y="2847776"/>
            <a:ext cx="3419454" cy="126220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4A63B342-DA10-4D63-B76B-F79C5D6D755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1318" r="-514" b="12455"/>
          <a:stretch/>
        </p:blipFill>
        <p:spPr>
          <a:xfrm>
            <a:off x="7297139" y="4475088"/>
            <a:ext cx="3419454" cy="126220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30F639B-C474-4897-B031-F81A603A45C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781" y="934034"/>
            <a:ext cx="3527423" cy="4989931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D2EEF9AE-4179-4D8E-A2B6-068A7F310D1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400" y="33800"/>
            <a:ext cx="4846393" cy="648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507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אתגרים</a:t>
            </a:r>
            <a:endParaRPr lang="en-US" dirty="0"/>
          </a:p>
        </p:txBody>
      </p:sp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hlinkClick r:id="rId2" action="ppaction://hlinksldjump"/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13005" y="1939230"/>
            <a:ext cx="2935615" cy="334350"/>
            <a:chOff x="2520296" y="4502962"/>
            <a:chExt cx="2438163" cy="33435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20296" y="4502962"/>
              <a:ext cx="2438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זיהוי טקסט *בעברית* מתוך מסמכים סרוקים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B199795-79E3-4CF5-8191-DD4B17397FAE}"/>
              </a:ext>
            </a:extLst>
          </p:cNvPr>
          <p:cNvGrpSpPr/>
          <p:nvPr/>
        </p:nvGrpSpPr>
        <p:grpSpPr>
          <a:xfrm>
            <a:off x="7703882" y="5489349"/>
            <a:ext cx="2837898" cy="553998"/>
            <a:chOff x="2551705" y="4283314"/>
            <a:chExt cx="2357003" cy="553998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E2213B3-CFE8-4BBE-81E9-DCCD38B12AAA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6EA9F25-AE21-4A75-B20C-21ECDFE7FC30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מיפוי מסמך סרוק לשאלות בודדות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EB6754B2-A47C-4F52-97EA-221A50E50E66}"/>
              </a:ext>
            </a:extLst>
          </p:cNvPr>
          <p:cNvSpPr txBox="1"/>
          <p:nvPr/>
        </p:nvSpPr>
        <p:spPr>
          <a:xfrm>
            <a:off x="8561955" y="3785516"/>
            <a:ext cx="29356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מיפוי ותיוג השאלות במסמך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1" name="Round Same Side Corner 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6C9917E8-9336-4880-A949-AE0EB31FB97E}"/>
              </a:ext>
            </a:extLst>
          </p:cNvPr>
          <p:cNvSpPr/>
          <p:nvPr/>
        </p:nvSpPr>
        <p:spPr>
          <a:xfrm rot="2700000">
            <a:off x="7004408" y="1913853"/>
            <a:ext cx="195966" cy="60224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529C5011-047E-498C-95AC-C8629E12385A}"/>
              </a:ext>
            </a:extLst>
          </p:cNvPr>
          <p:cNvSpPr/>
          <p:nvPr/>
        </p:nvSpPr>
        <p:spPr>
          <a:xfrm>
            <a:off x="7867191" y="3680145"/>
            <a:ext cx="432890" cy="4562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Isosceles Triangle 13">
            <a:hlinkClick r:id="rId4" action="ppaction://hlinksldjump"/>
            <a:extLst>
              <a:ext uri="{FF2B5EF4-FFF2-40B4-BE49-F238E27FC236}">
                <a16:creationId xmlns:a16="http://schemas.microsoft.com/office/drawing/2014/main" id="{CD1F5128-1C01-40CE-B009-95CE4BE5929F}"/>
              </a:ext>
            </a:extLst>
          </p:cNvPr>
          <p:cNvSpPr/>
          <p:nvPr/>
        </p:nvSpPr>
        <p:spPr>
          <a:xfrm rot="10800000">
            <a:off x="6929568" y="5338308"/>
            <a:ext cx="314837" cy="5709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4" name="Round Same Side Corner Rectangle 21">
            <a:extLst>
              <a:ext uri="{FF2B5EF4-FFF2-40B4-BE49-F238E27FC236}">
                <a16:creationId xmlns:a16="http://schemas.microsoft.com/office/drawing/2014/main" id="{F17B6C6F-89C0-4911-95D5-9E0D6CE569A2}"/>
              </a:ext>
            </a:extLst>
          </p:cNvPr>
          <p:cNvSpPr/>
          <p:nvPr/>
        </p:nvSpPr>
        <p:spPr>
          <a:xfrm rot="10800000">
            <a:off x="4952144" y="5418512"/>
            <a:ext cx="333332" cy="383483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Diamond 5">
            <a:hlinkClick r:id="rId5" action="ppaction://hlinksldjump"/>
            <a:extLst>
              <a:ext uri="{FF2B5EF4-FFF2-40B4-BE49-F238E27FC236}">
                <a16:creationId xmlns:a16="http://schemas.microsoft.com/office/drawing/2014/main" id="{AA3885CD-2E32-408B-870A-90F1AF8EBD07}"/>
              </a:ext>
            </a:extLst>
          </p:cNvPr>
          <p:cNvSpPr/>
          <p:nvPr/>
        </p:nvSpPr>
        <p:spPr>
          <a:xfrm>
            <a:off x="3947160" y="3661532"/>
            <a:ext cx="415367" cy="445497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Donut 24">
            <a:extLst>
              <a:ext uri="{FF2B5EF4-FFF2-40B4-BE49-F238E27FC236}">
                <a16:creationId xmlns:a16="http://schemas.microsoft.com/office/drawing/2014/main" id="{E32D2348-A108-4467-A2AC-D183E1284756}"/>
              </a:ext>
            </a:extLst>
          </p:cNvPr>
          <p:cNvSpPr/>
          <p:nvPr/>
        </p:nvSpPr>
        <p:spPr>
          <a:xfrm>
            <a:off x="4875100" y="1888756"/>
            <a:ext cx="487015" cy="5326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A9B9037-FC3B-4EC8-9AEF-4D2AED5141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039" y="1210013"/>
            <a:ext cx="737122" cy="768159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5C9ADB2C-414E-47DE-B2B7-75833259CB1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472" y="2967216"/>
            <a:ext cx="737122" cy="768159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B7B25E0A-37BD-492B-896A-C25CD8574E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768" y="285599"/>
            <a:ext cx="8818053" cy="621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98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107">
            <a:extLst>
              <a:ext uri="{FF2B5EF4-FFF2-40B4-BE49-F238E27FC236}">
                <a16:creationId xmlns:a16="http://schemas.microsoft.com/office/drawing/2014/main" id="{8AB7AB7C-63CA-4DFC-BCD1-6BD5E85FFC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817" y="4675684"/>
            <a:ext cx="737122" cy="768159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אתגרים</a:t>
            </a:r>
            <a:endParaRPr lang="en-US" dirty="0"/>
          </a:p>
        </p:txBody>
      </p:sp>
      <p:sp>
        <p:nvSpPr>
          <p:cNvPr id="3" name="Donut 77">
            <a:extLst>
              <a:ext uri="{FF2B5EF4-FFF2-40B4-BE49-F238E27FC236}">
                <a16:creationId xmlns:a16="http://schemas.microsoft.com/office/drawing/2014/main" id="{5072CC74-C16C-44F6-A935-3CFA82A932BB}"/>
              </a:ext>
            </a:extLst>
          </p:cNvPr>
          <p:cNvSpPr/>
          <p:nvPr/>
        </p:nvSpPr>
        <p:spPr>
          <a:xfrm>
            <a:off x="4538898" y="2344764"/>
            <a:ext cx="3114206" cy="3114206"/>
          </a:xfrm>
          <a:prstGeom prst="donu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4014247-2F7E-4F81-AFC4-D91B3899E2B0}"/>
              </a:ext>
            </a:extLst>
          </p:cNvPr>
          <p:cNvSpPr/>
          <p:nvPr/>
        </p:nvSpPr>
        <p:spPr>
          <a:xfrm>
            <a:off x="5210434" y="3016300"/>
            <a:ext cx="1771134" cy="177113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Donut 26">
            <a:extLst>
              <a:ext uri="{FF2B5EF4-FFF2-40B4-BE49-F238E27FC236}">
                <a16:creationId xmlns:a16="http://schemas.microsoft.com/office/drawing/2014/main" id="{C1A8C9F8-88DF-4B01-B386-B2486DF492BE}"/>
              </a:ext>
            </a:extLst>
          </p:cNvPr>
          <p:cNvSpPr/>
          <p:nvPr/>
        </p:nvSpPr>
        <p:spPr>
          <a:xfrm>
            <a:off x="4187788" y="1993654"/>
            <a:ext cx="3816424" cy="3816424"/>
          </a:xfrm>
          <a:prstGeom prst="donut">
            <a:avLst>
              <a:gd name="adj" fmla="val 378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8CC2237-2FA0-4770-9123-90512F7A19C3}"/>
              </a:ext>
            </a:extLst>
          </p:cNvPr>
          <p:cNvGrpSpPr/>
          <p:nvPr/>
        </p:nvGrpSpPr>
        <p:grpSpPr>
          <a:xfrm>
            <a:off x="4752573" y="1656131"/>
            <a:ext cx="979049" cy="1469591"/>
            <a:chOff x="4752573" y="1656131"/>
            <a:chExt cx="979049" cy="146959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614E731-9BA1-4152-8B28-6B1E74C45A0A}"/>
                </a:ext>
              </a:extLst>
            </p:cNvPr>
            <p:cNvGrpSpPr/>
            <p:nvPr/>
          </p:nvGrpSpPr>
          <p:grpSpPr>
            <a:xfrm rot="19800000">
              <a:off x="4752573" y="1656131"/>
              <a:ext cx="979049" cy="1469591"/>
              <a:chOff x="5093002" y="2426934"/>
              <a:chExt cx="2232248" cy="3350691"/>
            </a:xfrm>
            <a:solidFill>
              <a:schemeClr val="accent4"/>
            </a:solidFill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BCB0A9C-A36E-44F6-91BA-3EA65EA31DE3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16" name="Oval 1">
                  <a:extLst>
                    <a:ext uri="{FF2B5EF4-FFF2-40B4-BE49-F238E27FC236}">
                      <a16:creationId xmlns:a16="http://schemas.microsoft.com/office/drawing/2014/main" id="{807FD890-6C69-4BFD-B5A2-5BF3CA40F740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7" name="Oval 1">
                  <a:extLst>
                    <a:ext uri="{FF2B5EF4-FFF2-40B4-BE49-F238E27FC236}">
                      <a16:creationId xmlns:a16="http://schemas.microsoft.com/office/drawing/2014/main" id="{7CA081D7-D1F1-44CA-A26E-04B12E5EB63B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8" name="Oval 1">
                  <a:extLst>
                    <a:ext uri="{FF2B5EF4-FFF2-40B4-BE49-F238E27FC236}">
                      <a16:creationId xmlns:a16="http://schemas.microsoft.com/office/drawing/2014/main" id="{96ED67CC-FE21-43E5-B67A-C021B50EC04D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9" name="Oval 1">
                  <a:extLst>
                    <a:ext uri="{FF2B5EF4-FFF2-40B4-BE49-F238E27FC236}">
                      <a16:creationId xmlns:a16="http://schemas.microsoft.com/office/drawing/2014/main" id="{24EEB80F-B00A-4B2C-89BB-EAAC663AFC3A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5" name="Block Arc 14">
                <a:extLst>
                  <a:ext uri="{FF2B5EF4-FFF2-40B4-BE49-F238E27FC236}">
                    <a16:creationId xmlns:a16="http://schemas.microsoft.com/office/drawing/2014/main" id="{5070D60C-1D5F-424D-9EC9-3BD5CA2B1C0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E098005-C01B-452B-A315-7DB5891BE9FE}"/>
                </a:ext>
              </a:extLst>
            </p:cNvPr>
            <p:cNvSpPr/>
            <p:nvPr/>
          </p:nvSpPr>
          <p:spPr>
            <a:xfrm>
              <a:off x="4783317" y="1842370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0BF4B0A0-52C7-4E7D-AC0A-327C818316C7}"/>
              </a:ext>
            </a:extLst>
          </p:cNvPr>
          <p:cNvGrpSpPr/>
          <p:nvPr/>
        </p:nvGrpSpPr>
        <p:grpSpPr>
          <a:xfrm>
            <a:off x="3671313" y="3412343"/>
            <a:ext cx="1469591" cy="979049"/>
            <a:chOff x="3671313" y="3412343"/>
            <a:chExt cx="1469591" cy="97904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0BE3773-ABE6-4A9E-B7D8-14492DDCD203}"/>
                </a:ext>
              </a:extLst>
            </p:cNvPr>
            <p:cNvGrpSpPr/>
            <p:nvPr/>
          </p:nvGrpSpPr>
          <p:grpSpPr>
            <a:xfrm rot="16200000">
              <a:off x="3916584" y="3167072"/>
              <a:ext cx="979049" cy="1469591"/>
              <a:chOff x="5093002" y="2426934"/>
              <a:chExt cx="2232248" cy="3350691"/>
            </a:xfrm>
            <a:solidFill>
              <a:schemeClr val="accent5"/>
            </a:solidFill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B54F3AE3-637E-4E94-A3BF-272926AF563C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23" name="Oval 1">
                  <a:extLst>
                    <a:ext uri="{FF2B5EF4-FFF2-40B4-BE49-F238E27FC236}">
                      <a16:creationId xmlns:a16="http://schemas.microsoft.com/office/drawing/2014/main" id="{4DED4937-CA19-4053-B7C8-FC58ACE110FD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4" name="Oval 1">
                  <a:extLst>
                    <a:ext uri="{FF2B5EF4-FFF2-40B4-BE49-F238E27FC236}">
                      <a16:creationId xmlns:a16="http://schemas.microsoft.com/office/drawing/2014/main" id="{A526BB70-7BF9-4693-B209-F9635F438232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5" name="Oval 1">
                  <a:extLst>
                    <a:ext uri="{FF2B5EF4-FFF2-40B4-BE49-F238E27FC236}">
                      <a16:creationId xmlns:a16="http://schemas.microsoft.com/office/drawing/2014/main" id="{1B466E95-EDCB-4FCC-9626-A10AAE23445C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26" name="Oval 1">
                  <a:extLst>
                    <a:ext uri="{FF2B5EF4-FFF2-40B4-BE49-F238E27FC236}">
                      <a16:creationId xmlns:a16="http://schemas.microsoft.com/office/drawing/2014/main" id="{3D0F0EFC-F06B-4862-896A-0010A9D5A16B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4F95EEA9-EE39-4833-A324-2C823E4498A6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574DE2-63BE-4D85-9F3A-BE0265F500DC}"/>
                </a:ext>
              </a:extLst>
            </p:cNvPr>
            <p:cNvSpPr/>
            <p:nvPr/>
          </p:nvSpPr>
          <p:spPr>
            <a:xfrm>
              <a:off x="3807045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B8E89C-A236-4C8A-8CB1-E76F4049F931}"/>
              </a:ext>
            </a:extLst>
          </p:cNvPr>
          <p:cNvGrpSpPr/>
          <p:nvPr/>
        </p:nvGrpSpPr>
        <p:grpSpPr>
          <a:xfrm>
            <a:off x="4752573" y="4644247"/>
            <a:ext cx="979049" cy="1469591"/>
            <a:chOff x="4752573" y="4644247"/>
            <a:chExt cx="979049" cy="146959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F4BFA2F-D7F3-4FFC-996A-998EBCE1C240}"/>
                </a:ext>
              </a:extLst>
            </p:cNvPr>
            <p:cNvGrpSpPr/>
            <p:nvPr/>
          </p:nvGrpSpPr>
          <p:grpSpPr>
            <a:xfrm rot="12600000">
              <a:off x="4752573" y="4644247"/>
              <a:ext cx="979049" cy="1469591"/>
              <a:chOff x="5093002" y="2426934"/>
              <a:chExt cx="2232248" cy="3350691"/>
            </a:xfrm>
            <a:solidFill>
              <a:schemeClr val="accent6"/>
            </a:solidFill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E92B638-F29E-4CFB-9DB7-5F62E101F0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9" name="Oval 1">
                  <a:extLst>
                    <a:ext uri="{FF2B5EF4-FFF2-40B4-BE49-F238E27FC236}">
                      <a16:creationId xmlns:a16="http://schemas.microsoft.com/office/drawing/2014/main" id="{2769D390-C98B-4543-9222-CEC37A0419F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0" name="Oval 1">
                  <a:extLst>
                    <a:ext uri="{FF2B5EF4-FFF2-40B4-BE49-F238E27FC236}">
                      <a16:creationId xmlns:a16="http://schemas.microsoft.com/office/drawing/2014/main" id="{9ECA9BBC-475B-47E0-8EEE-87A1AC70CE86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1" name="Oval 1">
                  <a:extLst>
                    <a:ext uri="{FF2B5EF4-FFF2-40B4-BE49-F238E27FC236}">
                      <a16:creationId xmlns:a16="http://schemas.microsoft.com/office/drawing/2014/main" id="{F414987A-76A1-4CBD-AFE2-3D69308BB14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2" name="Oval 1">
                  <a:extLst>
                    <a:ext uri="{FF2B5EF4-FFF2-40B4-BE49-F238E27FC236}">
                      <a16:creationId xmlns:a16="http://schemas.microsoft.com/office/drawing/2014/main" id="{464ABF28-570E-49A4-8FB4-C4F77499E236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64871922-F53D-420D-BAAF-0960336CAC4F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3D586E-B8B8-44C1-9346-819851E5097E}"/>
                </a:ext>
              </a:extLst>
            </p:cNvPr>
            <p:cNvSpPr/>
            <p:nvPr/>
          </p:nvSpPr>
          <p:spPr>
            <a:xfrm>
              <a:off x="4782464" y="520311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25772BD-00EA-495B-B838-746403706536}"/>
              </a:ext>
            </a:extLst>
          </p:cNvPr>
          <p:cNvGrpSpPr/>
          <p:nvPr/>
        </p:nvGrpSpPr>
        <p:grpSpPr>
          <a:xfrm>
            <a:off x="7082764" y="3412343"/>
            <a:ext cx="1469591" cy="979049"/>
            <a:chOff x="7082764" y="3412343"/>
            <a:chExt cx="1469591" cy="97904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77202B-30C0-4C0D-83CA-53835200ED7B}"/>
                </a:ext>
              </a:extLst>
            </p:cNvPr>
            <p:cNvGrpSpPr/>
            <p:nvPr/>
          </p:nvGrpSpPr>
          <p:grpSpPr>
            <a:xfrm rot="5400000" flipH="1">
              <a:off x="7328035" y="3167072"/>
              <a:ext cx="979049" cy="1469591"/>
              <a:chOff x="5093002" y="2426934"/>
              <a:chExt cx="2232248" cy="3350691"/>
            </a:xfrm>
            <a:solidFill>
              <a:schemeClr val="accent2"/>
            </a:solidFill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2BD4E4A-0A51-4B0A-8F30-DABEE4B4053B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44" name="Oval 1">
                  <a:extLst>
                    <a:ext uri="{FF2B5EF4-FFF2-40B4-BE49-F238E27FC236}">
                      <a16:creationId xmlns:a16="http://schemas.microsoft.com/office/drawing/2014/main" id="{49CA30CB-9765-4E73-9E8F-A6BB873F0C8B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5" name="Oval 1">
                  <a:extLst>
                    <a:ext uri="{FF2B5EF4-FFF2-40B4-BE49-F238E27FC236}">
                      <a16:creationId xmlns:a16="http://schemas.microsoft.com/office/drawing/2014/main" id="{C0EB8EDF-2FC1-4461-B359-5AD873679AAF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6" name="Oval 1">
                  <a:extLst>
                    <a:ext uri="{FF2B5EF4-FFF2-40B4-BE49-F238E27FC236}">
                      <a16:creationId xmlns:a16="http://schemas.microsoft.com/office/drawing/2014/main" id="{A4ED505A-98A2-442E-A583-D2545CAC48C1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47" name="Oval 1">
                  <a:extLst>
                    <a:ext uri="{FF2B5EF4-FFF2-40B4-BE49-F238E27FC236}">
                      <a16:creationId xmlns:a16="http://schemas.microsoft.com/office/drawing/2014/main" id="{C6F6862F-DA41-403A-97C7-C6F2CFD1A581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805C344F-D5FF-4132-9F82-B67C8B60A67A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" name="Oval 52">
              <a:hlinkClick r:id="rId3" action="ppaction://hlinksldjump"/>
              <a:extLst>
                <a:ext uri="{FF2B5EF4-FFF2-40B4-BE49-F238E27FC236}">
                  <a16:creationId xmlns:a16="http://schemas.microsoft.com/office/drawing/2014/main" id="{CE8AA7BE-F87B-4365-B567-349E40E8A0CF}"/>
                </a:ext>
              </a:extLst>
            </p:cNvPr>
            <p:cNvSpPr/>
            <p:nvPr/>
          </p:nvSpPr>
          <p:spPr>
            <a:xfrm>
              <a:off x="7714086" y="3565723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75DA78-136A-4A3C-B1C6-90B64000A3CD}"/>
              </a:ext>
            </a:extLst>
          </p:cNvPr>
          <p:cNvGrpSpPr/>
          <p:nvPr/>
        </p:nvGrpSpPr>
        <p:grpSpPr>
          <a:xfrm>
            <a:off x="7713005" y="1939230"/>
            <a:ext cx="2935615" cy="334350"/>
            <a:chOff x="2520296" y="4502962"/>
            <a:chExt cx="2438163" cy="33435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6AC93F-F78C-4B3B-B95E-FDFC863AD18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85CA80-75EA-45CB-A9F6-2F9363EC405F}"/>
                </a:ext>
              </a:extLst>
            </p:cNvPr>
            <p:cNvSpPr txBox="1"/>
            <p:nvPr/>
          </p:nvSpPr>
          <p:spPr>
            <a:xfrm>
              <a:off x="2520296" y="4502962"/>
              <a:ext cx="2438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זיהוי טקסט *בעברית* מתוך מסמכים סרוקים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B199795-79E3-4CF5-8191-DD4B17397FAE}"/>
              </a:ext>
            </a:extLst>
          </p:cNvPr>
          <p:cNvGrpSpPr/>
          <p:nvPr/>
        </p:nvGrpSpPr>
        <p:grpSpPr>
          <a:xfrm>
            <a:off x="7703882" y="5489349"/>
            <a:ext cx="2837898" cy="553998"/>
            <a:chOff x="2551705" y="4283314"/>
            <a:chExt cx="2357003" cy="553998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E2213B3-CFE8-4BBE-81E9-DCCD38B12AAA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6EA9F25-AE21-4A75-B20C-21ECDFE7FC30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e-IL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מיפוי מסמך סרוק לשאלות בודדות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110">
            <a:extLst>
              <a:ext uri="{FF2B5EF4-FFF2-40B4-BE49-F238E27FC236}">
                <a16:creationId xmlns:a16="http://schemas.microsoft.com/office/drawing/2014/main" id="{492F1171-B75E-4855-AD88-0BA2BEBECBF8}"/>
              </a:ext>
            </a:extLst>
          </p:cNvPr>
          <p:cNvGrpSpPr/>
          <p:nvPr/>
        </p:nvGrpSpPr>
        <p:grpSpPr>
          <a:xfrm>
            <a:off x="5632945" y="3413224"/>
            <a:ext cx="874199" cy="965993"/>
            <a:chOff x="4835382" y="73243"/>
            <a:chExt cx="2920830" cy="3227535"/>
          </a:xfrm>
          <a:solidFill>
            <a:schemeClr val="bg1">
              <a:lumMod val="50000"/>
            </a:schemeClr>
          </a:solidFill>
        </p:grpSpPr>
        <p:sp>
          <p:nvSpPr>
            <p:cNvPr id="79" name="Freeform 111">
              <a:extLst>
                <a:ext uri="{FF2B5EF4-FFF2-40B4-BE49-F238E27FC236}">
                  <a16:creationId xmlns:a16="http://schemas.microsoft.com/office/drawing/2014/main" id="{EC372B0D-E19C-460F-B8EA-20FB06B7CDBE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Oval 37">
              <a:extLst>
                <a:ext uri="{FF2B5EF4-FFF2-40B4-BE49-F238E27FC236}">
                  <a16:creationId xmlns:a16="http://schemas.microsoft.com/office/drawing/2014/main" id="{21265F18-7D8F-46D6-88A9-210BC99C0C7C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10E5F1-0431-45DB-B3C4-35302B4F8ADD}"/>
              </a:ext>
            </a:extLst>
          </p:cNvPr>
          <p:cNvGrpSpPr/>
          <p:nvPr/>
        </p:nvGrpSpPr>
        <p:grpSpPr>
          <a:xfrm>
            <a:off x="6492044" y="1662120"/>
            <a:ext cx="979049" cy="1469591"/>
            <a:chOff x="6492044" y="1662120"/>
            <a:chExt cx="979049" cy="146959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9ED823B-AE6E-4056-BEFA-7AC39707083D}"/>
                </a:ext>
              </a:extLst>
            </p:cNvPr>
            <p:cNvGrpSpPr/>
            <p:nvPr/>
          </p:nvGrpSpPr>
          <p:grpSpPr>
            <a:xfrm rot="1800000" flipH="1">
              <a:off x="6492044" y="1662120"/>
              <a:ext cx="979049" cy="1469591"/>
              <a:chOff x="5093002" y="2426934"/>
              <a:chExt cx="2232248" cy="3350691"/>
            </a:xfrm>
            <a:solidFill>
              <a:schemeClr val="accent3"/>
            </a:solidFill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02B7D9A-5645-4788-8585-A9D8BEAA21F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30" name="Oval 1">
                  <a:extLst>
                    <a:ext uri="{FF2B5EF4-FFF2-40B4-BE49-F238E27FC236}">
                      <a16:creationId xmlns:a16="http://schemas.microsoft.com/office/drawing/2014/main" id="{0EA41BBE-8E7A-4D81-B4BE-8787E5C32F7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1" name="Oval 1">
                  <a:extLst>
                    <a:ext uri="{FF2B5EF4-FFF2-40B4-BE49-F238E27FC236}">
                      <a16:creationId xmlns:a16="http://schemas.microsoft.com/office/drawing/2014/main" id="{C9CD56CA-4CFF-4450-A749-ED7B55C0C963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2" name="Oval 1">
                  <a:extLst>
                    <a:ext uri="{FF2B5EF4-FFF2-40B4-BE49-F238E27FC236}">
                      <a16:creationId xmlns:a16="http://schemas.microsoft.com/office/drawing/2014/main" id="{E626FDE5-DD8E-4E43-89AB-9EE78BF1FE1F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33" name="Oval 1">
                  <a:extLst>
                    <a:ext uri="{FF2B5EF4-FFF2-40B4-BE49-F238E27FC236}">
                      <a16:creationId xmlns:a16="http://schemas.microsoft.com/office/drawing/2014/main" id="{DB10601A-1A5D-4E6F-A6E6-443F1594C90C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29" name="Block Arc 28">
                <a:extLst>
                  <a:ext uri="{FF2B5EF4-FFF2-40B4-BE49-F238E27FC236}">
                    <a16:creationId xmlns:a16="http://schemas.microsoft.com/office/drawing/2014/main" id="{FB89C576-3961-4F7D-9927-46566B178BFC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A095E52-F192-4C5A-AB9C-F31B0D3EC705}"/>
                </a:ext>
              </a:extLst>
            </p:cNvPr>
            <p:cNvSpPr/>
            <p:nvPr/>
          </p:nvSpPr>
          <p:spPr>
            <a:xfrm rot="14400000">
              <a:off x="6731526" y="1870429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41561CF-AB1A-497F-A840-2D531B61E587}"/>
              </a:ext>
            </a:extLst>
          </p:cNvPr>
          <p:cNvGrpSpPr/>
          <p:nvPr/>
        </p:nvGrpSpPr>
        <p:grpSpPr>
          <a:xfrm>
            <a:off x="6492043" y="4653625"/>
            <a:ext cx="979049" cy="1469591"/>
            <a:chOff x="6492043" y="4653625"/>
            <a:chExt cx="979049" cy="14695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78BB461-1189-46BE-80FD-ABADDEB769CB}"/>
                </a:ext>
              </a:extLst>
            </p:cNvPr>
            <p:cNvGrpSpPr/>
            <p:nvPr/>
          </p:nvGrpSpPr>
          <p:grpSpPr>
            <a:xfrm rot="9085437" flipH="1">
              <a:off x="6492043" y="4653625"/>
              <a:ext cx="979049" cy="1469591"/>
              <a:chOff x="5093002" y="2426934"/>
              <a:chExt cx="2232248" cy="3350691"/>
            </a:xfrm>
            <a:solidFill>
              <a:schemeClr val="accent1"/>
            </a:solidFill>
          </p:grpSpPr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38DE4A9F-0FE1-43DE-B151-53CEF117E494}"/>
                  </a:ext>
                </a:extLst>
              </p:cNvPr>
              <p:cNvGrpSpPr/>
              <p:nvPr/>
            </p:nvGrpSpPr>
            <p:grpSpPr>
              <a:xfrm>
                <a:off x="5625823" y="4659182"/>
                <a:ext cx="1166607" cy="1118443"/>
                <a:chOff x="4964627" y="3703863"/>
                <a:chExt cx="393594" cy="377344"/>
              </a:xfrm>
              <a:grpFill/>
            </p:grpSpPr>
            <p:sp>
              <p:nvSpPr>
                <p:cNvPr id="89" name="Oval 1">
                  <a:extLst>
                    <a:ext uri="{FF2B5EF4-FFF2-40B4-BE49-F238E27FC236}">
                      <a16:creationId xmlns:a16="http://schemas.microsoft.com/office/drawing/2014/main" id="{A4361DC5-5C39-4079-A0C6-BBB2ACB36538}"/>
                    </a:ext>
                  </a:extLst>
                </p:cNvPr>
                <p:cNvSpPr/>
                <p:nvPr/>
              </p:nvSpPr>
              <p:spPr>
                <a:xfrm flipH="1">
                  <a:off x="4977747" y="3794659"/>
                  <a:ext cx="36735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008" h="164304">
                      <a:moveTo>
                        <a:pt x="852708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5"/>
                      </a:lnTo>
                      <a:cubicBezTo>
                        <a:pt x="0" y="134173"/>
                        <a:pt x="30131" y="164304"/>
                        <a:pt x="67299" y="164304"/>
                      </a:cubicBezTo>
                      <a:lnTo>
                        <a:pt x="852708" y="164304"/>
                      </a:lnTo>
                      <a:cubicBezTo>
                        <a:pt x="889877" y="164304"/>
                        <a:pt x="920008" y="134173"/>
                        <a:pt x="920008" y="97005"/>
                      </a:cubicBezTo>
                      <a:lnTo>
                        <a:pt x="920008" y="67299"/>
                      </a:lnTo>
                      <a:cubicBezTo>
                        <a:pt x="920008" y="30131"/>
                        <a:pt x="889877" y="0"/>
                        <a:pt x="8527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0" name="Oval 1">
                  <a:extLst>
                    <a:ext uri="{FF2B5EF4-FFF2-40B4-BE49-F238E27FC236}">
                      <a16:creationId xmlns:a16="http://schemas.microsoft.com/office/drawing/2014/main" id="{21DDB133-62F1-406C-8C25-FBCC9591F017}"/>
                    </a:ext>
                  </a:extLst>
                </p:cNvPr>
                <p:cNvSpPr/>
                <p:nvPr/>
              </p:nvSpPr>
              <p:spPr>
                <a:xfrm flipH="1">
                  <a:off x="5017106" y="3976249"/>
                  <a:ext cx="288634" cy="104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862" h="262858">
                      <a:moveTo>
                        <a:pt x="722862" y="0"/>
                      </a:moveTo>
                      <a:lnTo>
                        <a:pt x="0" y="0"/>
                      </a:lnTo>
                      <a:lnTo>
                        <a:pt x="0" y="131429"/>
                      </a:lnTo>
                      <a:cubicBezTo>
                        <a:pt x="0" y="204015"/>
                        <a:pt x="161818" y="262858"/>
                        <a:pt x="361431" y="262858"/>
                      </a:cubicBezTo>
                      <a:cubicBezTo>
                        <a:pt x="561044" y="262858"/>
                        <a:pt x="722862" y="204015"/>
                        <a:pt x="722862" y="131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1" name="Oval 1">
                  <a:extLst>
                    <a:ext uri="{FF2B5EF4-FFF2-40B4-BE49-F238E27FC236}">
                      <a16:creationId xmlns:a16="http://schemas.microsoft.com/office/drawing/2014/main" id="{4F283F41-24AA-4568-A54F-491DF437DBFA}"/>
                    </a:ext>
                  </a:extLst>
                </p:cNvPr>
                <p:cNvSpPr/>
                <p:nvPr/>
              </p:nvSpPr>
              <p:spPr>
                <a:xfrm flipH="1">
                  <a:off x="4990867" y="3885454"/>
                  <a:ext cx="34111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293" h="164306">
                      <a:moveTo>
                        <a:pt x="786994" y="0"/>
                      </a:moveTo>
                      <a:lnTo>
                        <a:pt x="67299" y="0"/>
                      </a:lnTo>
                      <a:cubicBezTo>
                        <a:pt x="30131" y="0"/>
                        <a:pt x="0" y="30131"/>
                        <a:pt x="0" y="67299"/>
                      </a:cubicBezTo>
                      <a:lnTo>
                        <a:pt x="0" y="97007"/>
                      </a:lnTo>
                      <a:cubicBezTo>
                        <a:pt x="0" y="134174"/>
                        <a:pt x="30131" y="164306"/>
                        <a:pt x="67299" y="164306"/>
                      </a:cubicBezTo>
                      <a:lnTo>
                        <a:pt x="786994" y="164306"/>
                      </a:lnTo>
                      <a:cubicBezTo>
                        <a:pt x="824162" y="164306"/>
                        <a:pt x="854293" y="134174"/>
                        <a:pt x="854293" y="97007"/>
                      </a:cubicBezTo>
                      <a:lnTo>
                        <a:pt x="854293" y="67299"/>
                      </a:lnTo>
                      <a:cubicBezTo>
                        <a:pt x="854293" y="30131"/>
                        <a:pt x="824162" y="0"/>
                        <a:pt x="7869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92" name="Oval 1">
                  <a:extLst>
                    <a:ext uri="{FF2B5EF4-FFF2-40B4-BE49-F238E27FC236}">
                      <a16:creationId xmlns:a16="http://schemas.microsoft.com/office/drawing/2014/main" id="{11584B43-099D-41D3-AFCF-81694FACCF69}"/>
                    </a:ext>
                  </a:extLst>
                </p:cNvPr>
                <p:cNvSpPr/>
                <p:nvPr/>
              </p:nvSpPr>
              <p:spPr>
                <a:xfrm flipH="1">
                  <a:off x="4964627" y="3703863"/>
                  <a:ext cx="393594" cy="65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723" h="164305">
                      <a:moveTo>
                        <a:pt x="918424" y="0"/>
                      </a:moveTo>
                      <a:lnTo>
                        <a:pt x="67300" y="0"/>
                      </a:lnTo>
                      <a:cubicBezTo>
                        <a:pt x="30131" y="0"/>
                        <a:pt x="0" y="30130"/>
                        <a:pt x="0" y="67298"/>
                      </a:cubicBezTo>
                      <a:lnTo>
                        <a:pt x="0" y="97006"/>
                      </a:lnTo>
                      <a:cubicBezTo>
                        <a:pt x="0" y="134173"/>
                        <a:pt x="30131" y="164305"/>
                        <a:pt x="67300" y="164305"/>
                      </a:cubicBezTo>
                      <a:lnTo>
                        <a:pt x="918424" y="164305"/>
                      </a:lnTo>
                      <a:cubicBezTo>
                        <a:pt x="955592" y="164305"/>
                        <a:pt x="985723" y="134173"/>
                        <a:pt x="985723" y="97006"/>
                      </a:cubicBezTo>
                      <a:lnTo>
                        <a:pt x="985723" y="67298"/>
                      </a:lnTo>
                      <a:cubicBezTo>
                        <a:pt x="985723" y="30130"/>
                        <a:pt x="955592" y="0"/>
                        <a:pt x="9184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88" name="Block Arc 87">
                <a:extLst>
                  <a:ext uri="{FF2B5EF4-FFF2-40B4-BE49-F238E27FC236}">
                    <a16:creationId xmlns:a16="http://schemas.microsoft.com/office/drawing/2014/main" id="{4FD9841F-C33F-41B0-B76F-71D3F469448B}"/>
                  </a:ext>
                </a:extLst>
              </p:cNvPr>
              <p:cNvSpPr/>
              <p:nvPr/>
            </p:nvSpPr>
            <p:spPr>
              <a:xfrm>
                <a:off x="5093002" y="2426934"/>
                <a:ext cx="2232248" cy="2232248"/>
              </a:xfrm>
              <a:prstGeom prst="blockArc">
                <a:avLst>
                  <a:gd name="adj1" fmla="val 7222187"/>
                  <a:gd name="adj2" fmla="val 3660514"/>
                  <a:gd name="adj3" fmla="val 81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1C331B0-C911-48D5-A6F0-5A8BC71C08C1}"/>
                </a:ext>
              </a:extLst>
            </p:cNvPr>
            <p:cNvSpPr/>
            <p:nvPr/>
          </p:nvSpPr>
          <p:spPr>
            <a:xfrm rot="14400000">
              <a:off x="6744274" y="5239792"/>
              <a:ext cx="672289" cy="672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EB6754B2-A47C-4F52-97EA-221A50E50E66}"/>
              </a:ext>
            </a:extLst>
          </p:cNvPr>
          <p:cNvSpPr txBox="1"/>
          <p:nvPr/>
        </p:nvSpPr>
        <p:spPr>
          <a:xfrm>
            <a:off x="8561955" y="3785516"/>
            <a:ext cx="29356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מיפוי ותיוג השאלות במסמך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1" name="Round Same Side Corner 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6C9917E8-9336-4880-A949-AE0EB31FB97E}"/>
              </a:ext>
            </a:extLst>
          </p:cNvPr>
          <p:cNvSpPr/>
          <p:nvPr/>
        </p:nvSpPr>
        <p:spPr>
          <a:xfrm rot="2700000">
            <a:off x="7004408" y="1913853"/>
            <a:ext cx="195966" cy="60224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Frame 17">
            <a:extLst>
              <a:ext uri="{FF2B5EF4-FFF2-40B4-BE49-F238E27FC236}">
                <a16:creationId xmlns:a16="http://schemas.microsoft.com/office/drawing/2014/main" id="{529C5011-047E-498C-95AC-C8629E12385A}"/>
              </a:ext>
            </a:extLst>
          </p:cNvPr>
          <p:cNvSpPr/>
          <p:nvPr/>
        </p:nvSpPr>
        <p:spPr>
          <a:xfrm>
            <a:off x="7867191" y="3680145"/>
            <a:ext cx="432890" cy="45627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Isosceles Triangle 13">
            <a:hlinkClick r:id="rId5" action="ppaction://hlinksldjump"/>
            <a:extLst>
              <a:ext uri="{FF2B5EF4-FFF2-40B4-BE49-F238E27FC236}">
                <a16:creationId xmlns:a16="http://schemas.microsoft.com/office/drawing/2014/main" id="{CD1F5128-1C01-40CE-B009-95CE4BE5929F}"/>
              </a:ext>
            </a:extLst>
          </p:cNvPr>
          <p:cNvSpPr/>
          <p:nvPr/>
        </p:nvSpPr>
        <p:spPr>
          <a:xfrm rot="10800000">
            <a:off x="6929568" y="5338308"/>
            <a:ext cx="314837" cy="5709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4" name="Round Same Side Corner Rectangle 21">
            <a:extLst>
              <a:ext uri="{FF2B5EF4-FFF2-40B4-BE49-F238E27FC236}">
                <a16:creationId xmlns:a16="http://schemas.microsoft.com/office/drawing/2014/main" id="{F17B6C6F-89C0-4911-95D5-9E0D6CE569A2}"/>
              </a:ext>
            </a:extLst>
          </p:cNvPr>
          <p:cNvSpPr/>
          <p:nvPr/>
        </p:nvSpPr>
        <p:spPr>
          <a:xfrm rot="10800000">
            <a:off x="4952144" y="5418512"/>
            <a:ext cx="333332" cy="383483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Diamond 5">
            <a:hlinkClick r:id="rId6" action="ppaction://hlinksldjump"/>
            <a:extLst>
              <a:ext uri="{FF2B5EF4-FFF2-40B4-BE49-F238E27FC236}">
                <a16:creationId xmlns:a16="http://schemas.microsoft.com/office/drawing/2014/main" id="{AA3885CD-2E32-408B-870A-90F1AF8EBD07}"/>
              </a:ext>
            </a:extLst>
          </p:cNvPr>
          <p:cNvSpPr/>
          <p:nvPr/>
        </p:nvSpPr>
        <p:spPr>
          <a:xfrm>
            <a:off x="3947160" y="3661532"/>
            <a:ext cx="415367" cy="445497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Donut 24">
            <a:extLst>
              <a:ext uri="{FF2B5EF4-FFF2-40B4-BE49-F238E27FC236}">
                <a16:creationId xmlns:a16="http://schemas.microsoft.com/office/drawing/2014/main" id="{E32D2348-A108-4467-A2AC-D183E1284756}"/>
              </a:ext>
            </a:extLst>
          </p:cNvPr>
          <p:cNvSpPr/>
          <p:nvPr/>
        </p:nvSpPr>
        <p:spPr>
          <a:xfrm>
            <a:off x="4875100" y="1888756"/>
            <a:ext cx="487015" cy="53268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A9B9037-FC3B-4EC8-9AEF-4D2AED5141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039" y="1210013"/>
            <a:ext cx="737122" cy="768159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5C9ADB2C-414E-47DE-B2B7-75833259CB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472" y="2967216"/>
            <a:ext cx="737122" cy="768159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B7B25E0A-37BD-492B-896A-C25CD8574ED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600" y="284400"/>
            <a:ext cx="8818053" cy="621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95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2019-Business pl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BEE4"/>
      </a:accent1>
      <a:accent2>
        <a:srgbClr val="4CD6B0"/>
      </a:accent2>
      <a:accent3>
        <a:srgbClr val="98DC56"/>
      </a:accent3>
      <a:accent4>
        <a:srgbClr val="5EBEE4"/>
      </a:accent4>
      <a:accent5>
        <a:srgbClr val="4CD6B0"/>
      </a:accent5>
      <a:accent6>
        <a:srgbClr val="98DC56"/>
      </a:accent6>
      <a:hlink>
        <a:srgbClr val="BFBFBF"/>
      </a:hlink>
      <a:folHlink>
        <a:srgbClr val="BFBFB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2019-Business pl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BEE4"/>
      </a:accent1>
      <a:accent2>
        <a:srgbClr val="4CD6B0"/>
      </a:accent2>
      <a:accent3>
        <a:srgbClr val="98DC56"/>
      </a:accent3>
      <a:accent4>
        <a:srgbClr val="5EBEE4"/>
      </a:accent4>
      <a:accent5>
        <a:srgbClr val="4CD6B0"/>
      </a:accent5>
      <a:accent6>
        <a:srgbClr val="98DC56"/>
      </a:accent6>
      <a:hlink>
        <a:srgbClr val="BFBFBF"/>
      </a:hlink>
      <a:folHlink>
        <a:srgbClr val="BFBFB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INESS PL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BEE4"/>
      </a:accent1>
      <a:accent2>
        <a:srgbClr val="4CD6B0"/>
      </a:accent2>
      <a:accent3>
        <a:srgbClr val="98DC56"/>
      </a:accent3>
      <a:accent4>
        <a:srgbClr val="5EBEE4"/>
      </a:accent4>
      <a:accent5>
        <a:srgbClr val="4CD6B0"/>
      </a:accent5>
      <a:accent6>
        <a:srgbClr val="98DC56"/>
      </a:accent6>
      <a:hlink>
        <a:srgbClr val="BFBFBF"/>
      </a:hlink>
      <a:folHlink>
        <a:srgbClr val="BFBFB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6949</TotalTime>
  <Words>685</Words>
  <Application>Microsoft Office PowerPoint</Application>
  <PresentationFormat>Widescreen</PresentationFormat>
  <Paragraphs>96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rtsn67</cp:lastModifiedBy>
  <cp:revision>132</cp:revision>
  <dcterms:created xsi:type="dcterms:W3CDTF">2018-04-24T17:14:44Z</dcterms:created>
  <dcterms:modified xsi:type="dcterms:W3CDTF">2019-03-30T10:04:53Z</dcterms:modified>
</cp:coreProperties>
</file>

<file path=docProps/thumbnail.jpeg>
</file>